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diagrams/layout7.xml" ContentType="application/vnd.openxmlformats-officedocument.drawingml.diagram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diagrams/drawing4.xml" ContentType="application/vnd.ms-office.drawingml.diagramDrawing+xml"/>
  <Override PartName="/ppt/diagrams/drawing5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Default Extension="png" ContentType="image/png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8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CC"/>
    <a:srgbClr val="FFFF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018F749-99C3-4BC1-8AF1-84AECCCD2784}" type="doc">
      <dgm:prSet loTypeId="urn:microsoft.com/office/officeart/2005/8/layout/target3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A7BB8B20-B29C-4683-BBB4-3C573D75EAA9}">
      <dgm:prSet/>
      <dgm:spPr/>
      <dgm:t>
        <a:bodyPr/>
        <a:lstStyle/>
        <a:p>
          <a:pPr rtl="0"/>
          <a:r>
            <a:rPr lang="ru-RU" dirty="0" smtClean="0"/>
            <a:t>Когда  </a:t>
          </a:r>
          <a:r>
            <a:rPr lang="ru-RU" dirty="0" smtClean="0"/>
            <a:t>педагоги  </a:t>
          </a:r>
          <a:r>
            <a:rPr lang="ru-RU" dirty="0" smtClean="0"/>
            <a:t>могут рефлексировать о своей практике?</a:t>
          </a:r>
          <a:endParaRPr lang="ru-RU" dirty="0"/>
        </a:p>
      </dgm:t>
    </dgm:pt>
    <dgm:pt modelId="{68E744B1-4E32-4671-9B62-E887CB04FE2E}" type="parTrans" cxnId="{502B08D5-A85D-4515-9FD7-C11C7B7086C0}">
      <dgm:prSet/>
      <dgm:spPr/>
      <dgm:t>
        <a:bodyPr/>
        <a:lstStyle/>
        <a:p>
          <a:endParaRPr lang="ru-RU"/>
        </a:p>
      </dgm:t>
    </dgm:pt>
    <dgm:pt modelId="{1D9C272B-D6F3-4F77-8D27-683631C17115}" type="sibTrans" cxnId="{502B08D5-A85D-4515-9FD7-C11C7B7086C0}">
      <dgm:prSet/>
      <dgm:spPr/>
      <dgm:t>
        <a:bodyPr/>
        <a:lstStyle/>
        <a:p>
          <a:endParaRPr lang="ru-RU"/>
        </a:p>
      </dgm:t>
    </dgm:pt>
    <dgm:pt modelId="{CAD31D59-7E9D-4DCF-B9BB-63502C41ACF6}">
      <dgm:prSet/>
      <dgm:spPr/>
      <dgm:t>
        <a:bodyPr/>
        <a:lstStyle/>
        <a:p>
          <a:pPr rtl="0"/>
          <a:r>
            <a:rPr lang="ru-RU" smtClean="0"/>
            <a:t>В деятельности – во время события</a:t>
          </a:r>
          <a:endParaRPr lang="ru-RU"/>
        </a:p>
      </dgm:t>
    </dgm:pt>
    <dgm:pt modelId="{590CD510-F88A-4A35-B5E3-0249F7BC1213}" type="parTrans" cxnId="{64B5B3DF-7235-4C17-99B2-70B46BFBE26D}">
      <dgm:prSet/>
      <dgm:spPr/>
      <dgm:t>
        <a:bodyPr/>
        <a:lstStyle/>
        <a:p>
          <a:endParaRPr lang="ru-RU"/>
        </a:p>
      </dgm:t>
    </dgm:pt>
    <dgm:pt modelId="{E639608E-6270-44B6-90C9-CCF2E266B357}" type="sibTrans" cxnId="{64B5B3DF-7235-4C17-99B2-70B46BFBE26D}">
      <dgm:prSet/>
      <dgm:spPr/>
      <dgm:t>
        <a:bodyPr/>
        <a:lstStyle/>
        <a:p>
          <a:endParaRPr lang="ru-RU"/>
        </a:p>
      </dgm:t>
    </dgm:pt>
    <dgm:pt modelId="{8D5449AC-3D70-40E2-9702-A800D00C3B62}">
      <dgm:prSet/>
      <dgm:spPr/>
      <dgm:t>
        <a:bodyPr/>
        <a:lstStyle/>
        <a:p>
          <a:pPr rtl="0"/>
          <a:r>
            <a:rPr lang="ru-RU" smtClean="0"/>
            <a:t>По деятельности – после события</a:t>
          </a:r>
          <a:endParaRPr lang="ru-RU"/>
        </a:p>
      </dgm:t>
    </dgm:pt>
    <dgm:pt modelId="{9F82554F-94DA-468C-BDDA-EDC759CF3259}" type="parTrans" cxnId="{5F63B045-8A4A-4813-9677-8A5C2311E047}">
      <dgm:prSet/>
      <dgm:spPr/>
      <dgm:t>
        <a:bodyPr/>
        <a:lstStyle/>
        <a:p>
          <a:endParaRPr lang="ru-RU"/>
        </a:p>
      </dgm:t>
    </dgm:pt>
    <dgm:pt modelId="{4BF7A718-E1F1-4933-ACBE-3AA182E159E3}" type="sibTrans" cxnId="{5F63B045-8A4A-4813-9677-8A5C2311E047}">
      <dgm:prSet/>
      <dgm:spPr/>
      <dgm:t>
        <a:bodyPr/>
        <a:lstStyle/>
        <a:p>
          <a:endParaRPr lang="ru-RU"/>
        </a:p>
      </dgm:t>
    </dgm:pt>
    <dgm:pt modelId="{44ADF01D-88EB-4D45-A92C-9E18110BB75E}">
      <dgm:prSet/>
      <dgm:spPr/>
      <dgm:t>
        <a:bodyPr/>
        <a:lstStyle/>
        <a:p>
          <a:pPr rtl="0"/>
          <a:r>
            <a:rPr lang="ru-RU" smtClean="0"/>
            <a:t>Для деятельности – перед событием </a:t>
          </a:r>
          <a:endParaRPr lang="ru-RU"/>
        </a:p>
      </dgm:t>
    </dgm:pt>
    <dgm:pt modelId="{583D5DF3-4F36-441D-AA28-6AB2A984C246}" type="parTrans" cxnId="{7A40647E-FA3F-4763-9453-555F9A4F03DB}">
      <dgm:prSet/>
      <dgm:spPr/>
      <dgm:t>
        <a:bodyPr/>
        <a:lstStyle/>
        <a:p>
          <a:endParaRPr lang="ru-RU"/>
        </a:p>
      </dgm:t>
    </dgm:pt>
    <dgm:pt modelId="{B09F1920-A750-45D4-ACCD-4721E94D478A}" type="sibTrans" cxnId="{7A40647E-FA3F-4763-9453-555F9A4F03DB}">
      <dgm:prSet/>
      <dgm:spPr/>
      <dgm:t>
        <a:bodyPr/>
        <a:lstStyle/>
        <a:p>
          <a:endParaRPr lang="ru-RU"/>
        </a:p>
      </dgm:t>
    </dgm:pt>
    <dgm:pt modelId="{E3A3BEF8-523D-4D51-9268-486B5138B760}" type="pres">
      <dgm:prSet presAssocID="{1018F749-99C3-4BC1-8AF1-84AECCCD2784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58F3723-B4C3-49AD-910C-EE4887334B3C}" type="pres">
      <dgm:prSet presAssocID="{A7BB8B20-B29C-4683-BBB4-3C573D75EAA9}" presName="circle1" presStyleLbl="node1" presStyleIdx="0" presStyleCnt="4"/>
      <dgm:spPr/>
    </dgm:pt>
    <dgm:pt modelId="{A9473880-35CC-4FAA-92B9-968D5E0F3394}" type="pres">
      <dgm:prSet presAssocID="{A7BB8B20-B29C-4683-BBB4-3C573D75EAA9}" presName="space" presStyleCnt="0"/>
      <dgm:spPr/>
    </dgm:pt>
    <dgm:pt modelId="{86251947-181D-411D-BA29-3B1DA6D34823}" type="pres">
      <dgm:prSet presAssocID="{A7BB8B20-B29C-4683-BBB4-3C573D75EAA9}" presName="rect1" presStyleLbl="alignAcc1" presStyleIdx="0" presStyleCnt="4"/>
      <dgm:spPr/>
      <dgm:t>
        <a:bodyPr/>
        <a:lstStyle/>
        <a:p>
          <a:endParaRPr lang="ru-RU"/>
        </a:p>
      </dgm:t>
    </dgm:pt>
    <dgm:pt modelId="{96B9F88E-D003-4173-83E1-81783BB84BB6}" type="pres">
      <dgm:prSet presAssocID="{CAD31D59-7E9D-4DCF-B9BB-63502C41ACF6}" presName="vertSpace2" presStyleLbl="node1" presStyleIdx="0" presStyleCnt="4"/>
      <dgm:spPr/>
    </dgm:pt>
    <dgm:pt modelId="{DEFD1758-F278-417D-AC48-AB7D110E5746}" type="pres">
      <dgm:prSet presAssocID="{CAD31D59-7E9D-4DCF-B9BB-63502C41ACF6}" presName="circle2" presStyleLbl="node1" presStyleIdx="1" presStyleCnt="4"/>
      <dgm:spPr/>
    </dgm:pt>
    <dgm:pt modelId="{F28E52EF-DC31-44A0-AD80-79B2E547EE75}" type="pres">
      <dgm:prSet presAssocID="{CAD31D59-7E9D-4DCF-B9BB-63502C41ACF6}" presName="rect2" presStyleLbl="alignAcc1" presStyleIdx="1" presStyleCnt="4"/>
      <dgm:spPr/>
      <dgm:t>
        <a:bodyPr/>
        <a:lstStyle/>
        <a:p>
          <a:endParaRPr lang="ru-RU"/>
        </a:p>
      </dgm:t>
    </dgm:pt>
    <dgm:pt modelId="{DB453CE3-237F-4A98-BDC6-F07C11A83894}" type="pres">
      <dgm:prSet presAssocID="{8D5449AC-3D70-40E2-9702-A800D00C3B62}" presName="vertSpace3" presStyleLbl="node1" presStyleIdx="1" presStyleCnt="4"/>
      <dgm:spPr/>
    </dgm:pt>
    <dgm:pt modelId="{84128731-7417-4FA7-BAD3-61A21797E597}" type="pres">
      <dgm:prSet presAssocID="{8D5449AC-3D70-40E2-9702-A800D00C3B62}" presName="circle3" presStyleLbl="node1" presStyleIdx="2" presStyleCnt="4"/>
      <dgm:spPr/>
    </dgm:pt>
    <dgm:pt modelId="{903622D3-C71E-4CBF-8F4C-602998ED8B1B}" type="pres">
      <dgm:prSet presAssocID="{8D5449AC-3D70-40E2-9702-A800D00C3B62}" presName="rect3" presStyleLbl="alignAcc1" presStyleIdx="2" presStyleCnt="4"/>
      <dgm:spPr/>
      <dgm:t>
        <a:bodyPr/>
        <a:lstStyle/>
        <a:p>
          <a:endParaRPr lang="ru-RU"/>
        </a:p>
      </dgm:t>
    </dgm:pt>
    <dgm:pt modelId="{D1995C1E-2962-498B-B560-7FDEF582BDA3}" type="pres">
      <dgm:prSet presAssocID="{44ADF01D-88EB-4D45-A92C-9E18110BB75E}" presName="vertSpace4" presStyleLbl="node1" presStyleIdx="2" presStyleCnt="4"/>
      <dgm:spPr/>
    </dgm:pt>
    <dgm:pt modelId="{95FC395E-A2E9-493A-B1B5-9789C6B691E4}" type="pres">
      <dgm:prSet presAssocID="{44ADF01D-88EB-4D45-A92C-9E18110BB75E}" presName="circle4" presStyleLbl="node1" presStyleIdx="3" presStyleCnt="4"/>
      <dgm:spPr/>
    </dgm:pt>
    <dgm:pt modelId="{EB296E4B-AA85-41E5-A544-9C3AB1989EB5}" type="pres">
      <dgm:prSet presAssocID="{44ADF01D-88EB-4D45-A92C-9E18110BB75E}" presName="rect4" presStyleLbl="alignAcc1" presStyleIdx="3" presStyleCnt="4"/>
      <dgm:spPr/>
      <dgm:t>
        <a:bodyPr/>
        <a:lstStyle/>
        <a:p>
          <a:endParaRPr lang="ru-RU"/>
        </a:p>
      </dgm:t>
    </dgm:pt>
    <dgm:pt modelId="{E8354072-2A52-488B-9121-C84B74EA2C02}" type="pres">
      <dgm:prSet presAssocID="{A7BB8B20-B29C-4683-BBB4-3C573D75EAA9}" presName="rect1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3DD5D0-BB33-46F2-AB86-F82D40D54D6F}" type="pres">
      <dgm:prSet presAssocID="{CAD31D59-7E9D-4DCF-B9BB-63502C41ACF6}" presName="rect2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72B4FA-2669-4E56-AFED-73562BFC488A}" type="pres">
      <dgm:prSet presAssocID="{8D5449AC-3D70-40E2-9702-A800D00C3B62}" presName="rect3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59A2B4-B238-43A9-A1CE-A8C939DD83ED}" type="pres">
      <dgm:prSet presAssocID="{44ADF01D-88EB-4D45-A92C-9E18110BB75E}" presName="rect4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B4E5715-01A4-41AA-B6AF-4822017694E4}" type="presOf" srcId="{44ADF01D-88EB-4D45-A92C-9E18110BB75E}" destId="{EB296E4B-AA85-41E5-A544-9C3AB1989EB5}" srcOrd="0" destOrd="0" presId="urn:microsoft.com/office/officeart/2005/8/layout/target3"/>
    <dgm:cxn modelId="{A0CD5003-576C-4C19-80A5-8B554811315C}" type="presOf" srcId="{CAD31D59-7E9D-4DCF-B9BB-63502C41ACF6}" destId="{253DD5D0-BB33-46F2-AB86-F82D40D54D6F}" srcOrd="1" destOrd="0" presId="urn:microsoft.com/office/officeart/2005/8/layout/target3"/>
    <dgm:cxn modelId="{5F63B045-8A4A-4813-9677-8A5C2311E047}" srcId="{1018F749-99C3-4BC1-8AF1-84AECCCD2784}" destId="{8D5449AC-3D70-40E2-9702-A800D00C3B62}" srcOrd="2" destOrd="0" parTransId="{9F82554F-94DA-468C-BDDA-EDC759CF3259}" sibTransId="{4BF7A718-E1F1-4933-ACBE-3AA182E159E3}"/>
    <dgm:cxn modelId="{7A40647E-FA3F-4763-9453-555F9A4F03DB}" srcId="{1018F749-99C3-4BC1-8AF1-84AECCCD2784}" destId="{44ADF01D-88EB-4D45-A92C-9E18110BB75E}" srcOrd="3" destOrd="0" parTransId="{583D5DF3-4F36-441D-AA28-6AB2A984C246}" sibTransId="{B09F1920-A750-45D4-ACCD-4721E94D478A}"/>
    <dgm:cxn modelId="{CF30E329-BD3E-4969-93B8-9CE782399918}" type="presOf" srcId="{8D5449AC-3D70-40E2-9702-A800D00C3B62}" destId="{903622D3-C71E-4CBF-8F4C-602998ED8B1B}" srcOrd="0" destOrd="0" presId="urn:microsoft.com/office/officeart/2005/8/layout/target3"/>
    <dgm:cxn modelId="{502B08D5-A85D-4515-9FD7-C11C7B7086C0}" srcId="{1018F749-99C3-4BC1-8AF1-84AECCCD2784}" destId="{A7BB8B20-B29C-4683-BBB4-3C573D75EAA9}" srcOrd="0" destOrd="0" parTransId="{68E744B1-4E32-4671-9B62-E887CB04FE2E}" sibTransId="{1D9C272B-D6F3-4F77-8D27-683631C17115}"/>
    <dgm:cxn modelId="{3CA79DB4-703A-4940-AC8E-79B49BA3EAEA}" type="presOf" srcId="{CAD31D59-7E9D-4DCF-B9BB-63502C41ACF6}" destId="{F28E52EF-DC31-44A0-AD80-79B2E547EE75}" srcOrd="0" destOrd="0" presId="urn:microsoft.com/office/officeart/2005/8/layout/target3"/>
    <dgm:cxn modelId="{0D9121BE-59BB-4F42-B3A2-D47BBF5CBA44}" type="presOf" srcId="{1018F749-99C3-4BC1-8AF1-84AECCCD2784}" destId="{E3A3BEF8-523D-4D51-9268-486B5138B760}" srcOrd="0" destOrd="0" presId="urn:microsoft.com/office/officeart/2005/8/layout/target3"/>
    <dgm:cxn modelId="{4645A823-FB0F-4C19-8227-68B2CEC6D50B}" type="presOf" srcId="{A7BB8B20-B29C-4683-BBB4-3C573D75EAA9}" destId="{86251947-181D-411D-BA29-3B1DA6D34823}" srcOrd="0" destOrd="0" presId="urn:microsoft.com/office/officeart/2005/8/layout/target3"/>
    <dgm:cxn modelId="{64B5B3DF-7235-4C17-99B2-70B46BFBE26D}" srcId="{1018F749-99C3-4BC1-8AF1-84AECCCD2784}" destId="{CAD31D59-7E9D-4DCF-B9BB-63502C41ACF6}" srcOrd="1" destOrd="0" parTransId="{590CD510-F88A-4A35-B5E3-0249F7BC1213}" sibTransId="{E639608E-6270-44B6-90C9-CCF2E266B357}"/>
    <dgm:cxn modelId="{485AE795-6ABC-4CC2-AE45-193CC5EACCC8}" type="presOf" srcId="{8D5449AC-3D70-40E2-9702-A800D00C3B62}" destId="{1F72B4FA-2669-4E56-AFED-73562BFC488A}" srcOrd="1" destOrd="0" presId="urn:microsoft.com/office/officeart/2005/8/layout/target3"/>
    <dgm:cxn modelId="{507D79A4-8E2B-4B71-A2D9-BE82713F0801}" type="presOf" srcId="{44ADF01D-88EB-4D45-A92C-9E18110BB75E}" destId="{7159A2B4-B238-43A9-A1CE-A8C939DD83ED}" srcOrd="1" destOrd="0" presId="urn:microsoft.com/office/officeart/2005/8/layout/target3"/>
    <dgm:cxn modelId="{615A3946-1C59-463B-BF31-3609C4BCA284}" type="presOf" srcId="{A7BB8B20-B29C-4683-BBB4-3C573D75EAA9}" destId="{E8354072-2A52-488B-9121-C84B74EA2C02}" srcOrd="1" destOrd="0" presId="urn:microsoft.com/office/officeart/2005/8/layout/target3"/>
    <dgm:cxn modelId="{34170744-9584-4985-A54F-6E699B6D8FFA}" type="presParOf" srcId="{E3A3BEF8-523D-4D51-9268-486B5138B760}" destId="{158F3723-B4C3-49AD-910C-EE4887334B3C}" srcOrd="0" destOrd="0" presId="urn:microsoft.com/office/officeart/2005/8/layout/target3"/>
    <dgm:cxn modelId="{5E1BEB38-42EC-4662-910A-C635FF18EF70}" type="presParOf" srcId="{E3A3BEF8-523D-4D51-9268-486B5138B760}" destId="{A9473880-35CC-4FAA-92B9-968D5E0F3394}" srcOrd="1" destOrd="0" presId="urn:microsoft.com/office/officeart/2005/8/layout/target3"/>
    <dgm:cxn modelId="{F1033968-4D68-42AE-A98E-29357732C657}" type="presParOf" srcId="{E3A3BEF8-523D-4D51-9268-486B5138B760}" destId="{86251947-181D-411D-BA29-3B1DA6D34823}" srcOrd="2" destOrd="0" presId="urn:microsoft.com/office/officeart/2005/8/layout/target3"/>
    <dgm:cxn modelId="{470D368E-339A-4619-AFD3-6F986753EA45}" type="presParOf" srcId="{E3A3BEF8-523D-4D51-9268-486B5138B760}" destId="{96B9F88E-D003-4173-83E1-81783BB84BB6}" srcOrd="3" destOrd="0" presId="urn:microsoft.com/office/officeart/2005/8/layout/target3"/>
    <dgm:cxn modelId="{D83187FA-5061-4BC2-91CD-9240C474B13D}" type="presParOf" srcId="{E3A3BEF8-523D-4D51-9268-486B5138B760}" destId="{DEFD1758-F278-417D-AC48-AB7D110E5746}" srcOrd="4" destOrd="0" presId="urn:microsoft.com/office/officeart/2005/8/layout/target3"/>
    <dgm:cxn modelId="{37B7C1DA-DFFD-4DC8-8FC6-727B1FAF2A09}" type="presParOf" srcId="{E3A3BEF8-523D-4D51-9268-486B5138B760}" destId="{F28E52EF-DC31-44A0-AD80-79B2E547EE75}" srcOrd="5" destOrd="0" presId="urn:microsoft.com/office/officeart/2005/8/layout/target3"/>
    <dgm:cxn modelId="{1B2BEE5C-D19C-4557-8D7A-8F87685A40D7}" type="presParOf" srcId="{E3A3BEF8-523D-4D51-9268-486B5138B760}" destId="{DB453CE3-237F-4A98-BDC6-F07C11A83894}" srcOrd="6" destOrd="0" presId="urn:microsoft.com/office/officeart/2005/8/layout/target3"/>
    <dgm:cxn modelId="{4EFAAECF-6F87-4880-A43E-98210554B733}" type="presParOf" srcId="{E3A3BEF8-523D-4D51-9268-486B5138B760}" destId="{84128731-7417-4FA7-BAD3-61A21797E597}" srcOrd="7" destOrd="0" presId="urn:microsoft.com/office/officeart/2005/8/layout/target3"/>
    <dgm:cxn modelId="{1F9378AA-251D-4E9A-8534-E95AECFE841D}" type="presParOf" srcId="{E3A3BEF8-523D-4D51-9268-486B5138B760}" destId="{903622D3-C71E-4CBF-8F4C-602998ED8B1B}" srcOrd="8" destOrd="0" presId="urn:microsoft.com/office/officeart/2005/8/layout/target3"/>
    <dgm:cxn modelId="{41DDF35B-97A0-4B10-BBD2-19A7BF320FDB}" type="presParOf" srcId="{E3A3BEF8-523D-4D51-9268-486B5138B760}" destId="{D1995C1E-2962-498B-B560-7FDEF582BDA3}" srcOrd="9" destOrd="0" presId="urn:microsoft.com/office/officeart/2005/8/layout/target3"/>
    <dgm:cxn modelId="{08F1E988-0033-44A9-8960-11B16735D51C}" type="presParOf" srcId="{E3A3BEF8-523D-4D51-9268-486B5138B760}" destId="{95FC395E-A2E9-493A-B1B5-9789C6B691E4}" srcOrd="10" destOrd="0" presId="urn:microsoft.com/office/officeart/2005/8/layout/target3"/>
    <dgm:cxn modelId="{EA28C75F-DC60-42A5-9ED9-2D6472059083}" type="presParOf" srcId="{E3A3BEF8-523D-4D51-9268-486B5138B760}" destId="{EB296E4B-AA85-41E5-A544-9C3AB1989EB5}" srcOrd="11" destOrd="0" presId="urn:microsoft.com/office/officeart/2005/8/layout/target3"/>
    <dgm:cxn modelId="{C1F95634-044C-4C8E-92BC-EE77DBB58F20}" type="presParOf" srcId="{E3A3BEF8-523D-4D51-9268-486B5138B760}" destId="{E8354072-2A52-488B-9121-C84B74EA2C02}" srcOrd="12" destOrd="0" presId="urn:microsoft.com/office/officeart/2005/8/layout/target3"/>
    <dgm:cxn modelId="{8C48C914-6CAF-4DF9-99C0-9BEE86864C33}" type="presParOf" srcId="{E3A3BEF8-523D-4D51-9268-486B5138B760}" destId="{253DD5D0-BB33-46F2-AB86-F82D40D54D6F}" srcOrd="13" destOrd="0" presId="urn:microsoft.com/office/officeart/2005/8/layout/target3"/>
    <dgm:cxn modelId="{605E0A5F-AEB5-48B5-B54D-BE69B37D76FC}" type="presParOf" srcId="{E3A3BEF8-523D-4D51-9268-486B5138B760}" destId="{1F72B4FA-2669-4E56-AFED-73562BFC488A}" srcOrd="14" destOrd="0" presId="urn:microsoft.com/office/officeart/2005/8/layout/target3"/>
    <dgm:cxn modelId="{329A72B3-2B3A-4F13-AE80-7BA5FF80E473}" type="presParOf" srcId="{E3A3BEF8-523D-4D51-9268-486B5138B760}" destId="{7159A2B4-B238-43A9-A1CE-A8C939DD83ED}" srcOrd="15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284EAEE-B67B-457C-80D7-CB5E21A029C8}" type="doc">
      <dgm:prSet loTypeId="urn:microsoft.com/office/officeart/2005/8/layout/vList2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003A6215-2D2C-40A7-8A27-D104C444EAC7}">
      <dgm:prSet/>
      <dgm:spPr/>
      <dgm:t>
        <a:bodyPr/>
        <a:lstStyle/>
        <a:p>
          <a:pPr rtl="0"/>
          <a:r>
            <a:rPr lang="ru-RU" smtClean="0"/>
            <a:t>Где они могут рефлексировать? В любом месте, где они чувствуют себя комфортно и имеют возможность размышлять, например:</a:t>
          </a:r>
          <a:endParaRPr lang="ru-RU"/>
        </a:p>
      </dgm:t>
    </dgm:pt>
    <dgm:pt modelId="{00D9A5E9-F367-459B-BF53-0E6E3B40223B}" type="parTrans" cxnId="{04C0F1DB-DB21-496D-9A59-D176FE64837F}">
      <dgm:prSet/>
      <dgm:spPr/>
      <dgm:t>
        <a:bodyPr/>
        <a:lstStyle/>
        <a:p>
          <a:endParaRPr lang="ru-RU"/>
        </a:p>
      </dgm:t>
    </dgm:pt>
    <dgm:pt modelId="{6573A18E-0EE6-4981-AAC1-484AC1AC3B96}" type="sibTrans" cxnId="{04C0F1DB-DB21-496D-9A59-D176FE64837F}">
      <dgm:prSet/>
      <dgm:spPr/>
      <dgm:t>
        <a:bodyPr/>
        <a:lstStyle/>
        <a:p>
          <a:endParaRPr lang="ru-RU"/>
        </a:p>
      </dgm:t>
    </dgm:pt>
    <dgm:pt modelId="{7D8616B9-3A61-40A1-A5C6-8D43EC4F007A}">
      <dgm:prSet custT="1"/>
      <dgm:spPr/>
      <dgm:t>
        <a:bodyPr/>
        <a:lstStyle/>
        <a:p>
          <a:pPr rtl="0"/>
          <a:r>
            <a:rPr lang="ru-RU" sz="3200" dirty="0" smtClean="0"/>
            <a:t>На работе</a:t>
          </a:r>
          <a:endParaRPr lang="ru-RU" sz="3200" dirty="0"/>
        </a:p>
      </dgm:t>
    </dgm:pt>
    <dgm:pt modelId="{7635CB79-7AAF-42CF-8EA6-C21CA6A1D51C}" type="parTrans" cxnId="{67015A10-8A41-4E18-95C4-3BB55DB40CAA}">
      <dgm:prSet/>
      <dgm:spPr/>
      <dgm:t>
        <a:bodyPr/>
        <a:lstStyle/>
        <a:p>
          <a:endParaRPr lang="ru-RU"/>
        </a:p>
      </dgm:t>
    </dgm:pt>
    <dgm:pt modelId="{47F1C4F0-5C2D-4EC7-937F-90EBAAB839A4}" type="sibTrans" cxnId="{67015A10-8A41-4E18-95C4-3BB55DB40CAA}">
      <dgm:prSet/>
      <dgm:spPr/>
      <dgm:t>
        <a:bodyPr/>
        <a:lstStyle/>
        <a:p>
          <a:endParaRPr lang="ru-RU"/>
        </a:p>
      </dgm:t>
    </dgm:pt>
    <dgm:pt modelId="{D5805B25-4F69-4D56-A1E2-DB63C7F83302}">
      <dgm:prSet custT="1"/>
      <dgm:spPr/>
      <dgm:t>
        <a:bodyPr/>
        <a:lstStyle/>
        <a:p>
          <a:pPr rtl="0"/>
          <a:r>
            <a:rPr lang="ru-RU" sz="3200" dirty="0" smtClean="0"/>
            <a:t>Во время </a:t>
          </a:r>
          <a:r>
            <a:rPr lang="ru-RU" sz="3200" dirty="0" smtClean="0"/>
            <a:t>  </a:t>
          </a:r>
          <a:r>
            <a:rPr lang="ru-RU" sz="3200" dirty="0" err="1" smtClean="0"/>
            <a:t>пробужения</a:t>
          </a:r>
          <a:endParaRPr lang="ru-RU" sz="3200" dirty="0"/>
        </a:p>
      </dgm:t>
    </dgm:pt>
    <dgm:pt modelId="{83043089-8EC2-4741-AE41-C2618B7A9A1A}" type="parTrans" cxnId="{81925AEE-3D40-4346-AC72-EA7406A4C2FF}">
      <dgm:prSet/>
      <dgm:spPr/>
      <dgm:t>
        <a:bodyPr/>
        <a:lstStyle/>
        <a:p>
          <a:endParaRPr lang="ru-RU"/>
        </a:p>
      </dgm:t>
    </dgm:pt>
    <dgm:pt modelId="{BBAA7580-D81D-48FE-A501-6B3B33C99B0C}" type="sibTrans" cxnId="{81925AEE-3D40-4346-AC72-EA7406A4C2FF}">
      <dgm:prSet/>
      <dgm:spPr/>
      <dgm:t>
        <a:bodyPr/>
        <a:lstStyle/>
        <a:p>
          <a:endParaRPr lang="ru-RU"/>
        </a:p>
      </dgm:t>
    </dgm:pt>
    <dgm:pt modelId="{980B9D99-B4AB-4232-A344-EB6FC534F6EB}">
      <dgm:prSet custT="1"/>
      <dgm:spPr/>
      <dgm:t>
        <a:bodyPr/>
        <a:lstStyle/>
        <a:p>
          <a:pPr rtl="0"/>
          <a:r>
            <a:rPr lang="ru-RU" sz="3200" dirty="0" smtClean="0"/>
            <a:t>В кафе</a:t>
          </a:r>
          <a:endParaRPr lang="ru-RU" sz="3200" dirty="0"/>
        </a:p>
      </dgm:t>
    </dgm:pt>
    <dgm:pt modelId="{9FFEB7EA-5113-4205-9D23-A6A2CE121FB6}" type="parTrans" cxnId="{E66CAB1E-5DF0-451E-9E84-8D01C6D56F55}">
      <dgm:prSet/>
      <dgm:spPr/>
      <dgm:t>
        <a:bodyPr/>
        <a:lstStyle/>
        <a:p>
          <a:endParaRPr lang="ru-RU"/>
        </a:p>
      </dgm:t>
    </dgm:pt>
    <dgm:pt modelId="{A361B50F-F204-4482-9F56-A328F6813404}" type="sibTrans" cxnId="{E66CAB1E-5DF0-451E-9E84-8D01C6D56F55}">
      <dgm:prSet/>
      <dgm:spPr/>
      <dgm:t>
        <a:bodyPr/>
        <a:lstStyle/>
        <a:p>
          <a:endParaRPr lang="ru-RU"/>
        </a:p>
      </dgm:t>
    </dgm:pt>
    <dgm:pt modelId="{C862D456-338D-495D-80A4-D567EDC91074}">
      <dgm:prSet custT="1"/>
      <dgm:spPr/>
      <dgm:t>
        <a:bodyPr/>
        <a:lstStyle/>
        <a:p>
          <a:pPr rtl="0"/>
          <a:r>
            <a:rPr lang="ru-RU" sz="3200" dirty="0" smtClean="0"/>
            <a:t>Дома</a:t>
          </a:r>
          <a:endParaRPr lang="ru-RU" sz="3200" dirty="0"/>
        </a:p>
      </dgm:t>
    </dgm:pt>
    <dgm:pt modelId="{181B9170-9F7B-41F3-A9FD-07E5511FF6C9}" type="parTrans" cxnId="{F3D2B4A2-EFDD-4F6D-B6FA-59703C809AA0}">
      <dgm:prSet/>
      <dgm:spPr/>
      <dgm:t>
        <a:bodyPr/>
        <a:lstStyle/>
        <a:p>
          <a:endParaRPr lang="ru-RU"/>
        </a:p>
      </dgm:t>
    </dgm:pt>
    <dgm:pt modelId="{425C708A-0EAC-46D3-B8D7-32023B5099E2}" type="sibTrans" cxnId="{F3D2B4A2-EFDD-4F6D-B6FA-59703C809AA0}">
      <dgm:prSet/>
      <dgm:spPr/>
      <dgm:t>
        <a:bodyPr/>
        <a:lstStyle/>
        <a:p>
          <a:endParaRPr lang="ru-RU"/>
        </a:p>
      </dgm:t>
    </dgm:pt>
    <dgm:pt modelId="{AF8991A6-9266-4019-8284-FB8A5DE60628}">
      <dgm:prSet custT="1"/>
      <dgm:spPr/>
      <dgm:t>
        <a:bodyPr/>
        <a:lstStyle/>
        <a:p>
          <a:pPr rtl="0"/>
          <a:r>
            <a:rPr lang="ru-RU" sz="3200" dirty="0" smtClean="0"/>
            <a:t>В ванной!</a:t>
          </a:r>
          <a:endParaRPr lang="ru-RU" sz="3200" dirty="0"/>
        </a:p>
      </dgm:t>
    </dgm:pt>
    <dgm:pt modelId="{3B4A7E23-3226-4173-9368-2D7F8D535CC9}" type="parTrans" cxnId="{3EAAA31A-99BD-48B1-A8EA-C43136550B89}">
      <dgm:prSet/>
      <dgm:spPr/>
      <dgm:t>
        <a:bodyPr/>
        <a:lstStyle/>
        <a:p>
          <a:endParaRPr lang="ru-RU"/>
        </a:p>
      </dgm:t>
    </dgm:pt>
    <dgm:pt modelId="{3D794421-B5BF-4F3D-915D-892B51DA53C7}" type="sibTrans" cxnId="{3EAAA31A-99BD-48B1-A8EA-C43136550B89}">
      <dgm:prSet/>
      <dgm:spPr/>
      <dgm:t>
        <a:bodyPr/>
        <a:lstStyle/>
        <a:p>
          <a:endParaRPr lang="ru-RU"/>
        </a:p>
      </dgm:t>
    </dgm:pt>
    <dgm:pt modelId="{A4EDADE4-9D4D-426A-B96F-AB45EB56BF17}" type="pres">
      <dgm:prSet presAssocID="{D284EAEE-B67B-457C-80D7-CB5E21A029C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6961067-C86C-4363-927A-6D1BD8F99C85}" type="pres">
      <dgm:prSet presAssocID="{003A6215-2D2C-40A7-8A27-D104C444EAC7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406EED-0A6D-4527-8DC8-A09393ACBF1D}" type="pres">
      <dgm:prSet presAssocID="{6573A18E-0EE6-4981-AAC1-484AC1AC3B96}" presName="spacer" presStyleCnt="0"/>
      <dgm:spPr/>
    </dgm:pt>
    <dgm:pt modelId="{23A289B0-51C0-4983-9345-EB894A82B513}" type="pres">
      <dgm:prSet presAssocID="{7D8616B9-3A61-40A1-A5C6-8D43EC4F007A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CC7E66-84A4-4354-B429-2BC899C82146}" type="pres">
      <dgm:prSet presAssocID="{47F1C4F0-5C2D-4EC7-937F-90EBAAB839A4}" presName="spacer" presStyleCnt="0"/>
      <dgm:spPr/>
    </dgm:pt>
    <dgm:pt modelId="{8B0207C4-F9B8-4F92-8384-C330C7C5D47D}" type="pres">
      <dgm:prSet presAssocID="{D5805B25-4F69-4D56-A1E2-DB63C7F83302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3C7243-827F-4D4A-A5F7-AB31BD5388CD}" type="pres">
      <dgm:prSet presAssocID="{BBAA7580-D81D-48FE-A501-6B3B33C99B0C}" presName="spacer" presStyleCnt="0"/>
      <dgm:spPr/>
    </dgm:pt>
    <dgm:pt modelId="{6FBDF2FA-07EF-4614-BC99-850FFFC61CBB}" type="pres">
      <dgm:prSet presAssocID="{980B9D99-B4AB-4232-A344-EB6FC534F6EB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92675C-4791-4C1A-9541-D1DE03645617}" type="pres">
      <dgm:prSet presAssocID="{A361B50F-F204-4482-9F56-A328F6813404}" presName="spacer" presStyleCnt="0"/>
      <dgm:spPr/>
    </dgm:pt>
    <dgm:pt modelId="{AAD89FBC-A542-4D2A-A14A-750C095DBEAC}" type="pres">
      <dgm:prSet presAssocID="{C862D456-338D-495D-80A4-D567EDC91074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4E2964-EED8-4526-BF74-354976FD68CC}" type="pres">
      <dgm:prSet presAssocID="{425C708A-0EAC-46D3-B8D7-32023B5099E2}" presName="spacer" presStyleCnt="0"/>
      <dgm:spPr/>
    </dgm:pt>
    <dgm:pt modelId="{E83F1EA3-35E7-4E90-9787-51D8FE2B1A65}" type="pres">
      <dgm:prSet presAssocID="{AF8991A6-9266-4019-8284-FB8A5DE60628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0F12B50-046B-436D-A4CB-35BF862DB809}" type="presOf" srcId="{980B9D99-B4AB-4232-A344-EB6FC534F6EB}" destId="{6FBDF2FA-07EF-4614-BC99-850FFFC61CBB}" srcOrd="0" destOrd="0" presId="urn:microsoft.com/office/officeart/2005/8/layout/vList2"/>
    <dgm:cxn modelId="{8649046B-F60E-4872-A998-B0DE79E12E07}" type="presOf" srcId="{C862D456-338D-495D-80A4-D567EDC91074}" destId="{AAD89FBC-A542-4D2A-A14A-750C095DBEAC}" srcOrd="0" destOrd="0" presId="urn:microsoft.com/office/officeart/2005/8/layout/vList2"/>
    <dgm:cxn modelId="{E2203837-50A7-442A-966C-B9760066B5CC}" type="presOf" srcId="{D284EAEE-B67B-457C-80D7-CB5E21A029C8}" destId="{A4EDADE4-9D4D-426A-B96F-AB45EB56BF17}" srcOrd="0" destOrd="0" presId="urn:microsoft.com/office/officeart/2005/8/layout/vList2"/>
    <dgm:cxn modelId="{572C3396-79D4-4848-876E-BF2A42B863B3}" type="presOf" srcId="{AF8991A6-9266-4019-8284-FB8A5DE60628}" destId="{E83F1EA3-35E7-4E90-9787-51D8FE2B1A65}" srcOrd="0" destOrd="0" presId="urn:microsoft.com/office/officeart/2005/8/layout/vList2"/>
    <dgm:cxn modelId="{9BCA0474-BEE1-4769-ABEC-AD5518155C47}" type="presOf" srcId="{D5805B25-4F69-4D56-A1E2-DB63C7F83302}" destId="{8B0207C4-F9B8-4F92-8384-C330C7C5D47D}" srcOrd="0" destOrd="0" presId="urn:microsoft.com/office/officeart/2005/8/layout/vList2"/>
    <dgm:cxn modelId="{81925AEE-3D40-4346-AC72-EA7406A4C2FF}" srcId="{D284EAEE-B67B-457C-80D7-CB5E21A029C8}" destId="{D5805B25-4F69-4D56-A1E2-DB63C7F83302}" srcOrd="2" destOrd="0" parTransId="{83043089-8EC2-4741-AE41-C2618B7A9A1A}" sibTransId="{BBAA7580-D81D-48FE-A501-6B3B33C99B0C}"/>
    <dgm:cxn modelId="{F637D25B-270C-4865-AF41-CD86E9BA663E}" type="presOf" srcId="{003A6215-2D2C-40A7-8A27-D104C444EAC7}" destId="{06961067-C86C-4363-927A-6D1BD8F99C85}" srcOrd="0" destOrd="0" presId="urn:microsoft.com/office/officeart/2005/8/layout/vList2"/>
    <dgm:cxn modelId="{3EAAA31A-99BD-48B1-A8EA-C43136550B89}" srcId="{D284EAEE-B67B-457C-80D7-CB5E21A029C8}" destId="{AF8991A6-9266-4019-8284-FB8A5DE60628}" srcOrd="5" destOrd="0" parTransId="{3B4A7E23-3226-4173-9368-2D7F8D535CC9}" sibTransId="{3D794421-B5BF-4F3D-915D-892B51DA53C7}"/>
    <dgm:cxn modelId="{67015A10-8A41-4E18-95C4-3BB55DB40CAA}" srcId="{D284EAEE-B67B-457C-80D7-CB5E21A029C8}" destId="{7D8616B9-3A61-40A1-A5C6-8D43EC4F007A}" srcOrd="1" destOrd="0" parTransId="{7635CB79-7AAF-42CF-8EA6-C21CA6A1D51C}" sibTransId="{47F1C4F0-5C2D-4EC7-937F-90EBAAB839A4}"/>
    <dgm:cxn modelId="{3DE9F52E-F018-4C94-A25A-25D76F9BF835}" type="presOf" srcId="{7D8616B9-3A61-40A1-A5C6-8D43EC4F007A}" destId="{23A289B0-51C0-4983-9345-EB894A82B513}" srcOrd="0" destOrd="0" presId="urn:microsoft.com/office/officeart/2005/8/layout/vList2"/>
    <dgm:cxn modelId="{04C0F1DB-DB21-496D-9A59-D176FE64837F}" srcId="{D284EAEE-B67B-457C-80D7-CB5E21A029C8}" destId="{003A6215-2D2C-40A7-8A27-D104C444EAC7}" srcOrd="0" destOrd="0" parTransId="{00D9A5E9-F367-459B-BF53-0E6E3B40223B}" sibTransId="{6573A18E-0EE6-4981-AAC1-484AC1AC3B96}"/>
    <dgm:cxn modelId="{E66CAB1E-5DF0-451E-9E84-8D01C6D56F55}" srcId="{D284EAEE-B67B-457C-80D7-CB5E21A029C8}" destId="{980B9D99-B4AB-4232-A344-EB6FC534F6EB}" srcOrd="3" destOrd="0" parTransId="{9FFEB7EA-5113-4205-9D23-A6A2CE121FB6}" sibTransId="{A361B50F-F204-4482-9F56-A328F6813404}"/>
    <dgm:cxn modelId="{F3D2B4A2-EFDD-4F6D-B6FA-59703C809AA0}" srcId="{D284EAEE-B67B-457C-80D7-CB5E21A029C8}" destId="{C862D456-338D-495D-80A4-D567EDC91074}" srcOrd="4" destOrd="0" parTransId="{181B9170-9F7B-41F3-A9FD-07E5511FF6C9}" sibTransId="{425C708A-0EAC-46D3-B8D7-32023B5099E2}"/>
    <dgm:cxn modelId="{75EA0218-EA10-444F-8996-51C833E75723}" type="presParOf" srcId="{A4EDADE4-9D4D-426A-B96F-AB45EB56BF17}" destId="{06961067-C86C-4363-927A-6D1BD8F99C85}" srcOrd="0" destOrd="0" presId="urn:microsoft.com/office/officeart/2005/8/layout/vList2"/>
    <dgm:cxn modelId="{C864AF6D-1E15-4333-8ABC-DB2DF1E7FEBF}" type="presParOf" srcId="{A4EDADE4-9D4D-426A-B96F-AB45EB56BF17}" destId="{0B406EED-0A6D-4527-8DC8-A09393ACBF1D}" srcOrd="1" destOrd="0" presId="urn:microsoft.com/office/officeart/2005/8/layout/vList2"/>
    <dgm:cxn modelId="{231A21EF-F150-4F76-8B61-395A62A593E1}" type="presParOf" srcId="{A4EDADE4-9D4D-426A-B96F-AB45EB56BF17}" destId="{23A289B0-51C0-4983-9345-EB894A82B513}" srcOrd="2" destOrd="0" presId="urn:microsoft.com/office/officeart/2005/8/layout/vList2"/>
    <dgm:cxn modelId="{257E684A-E75C-41C0-A159-C9B66CB1C9ED}" type="presParOf" srcId="{A4EDADE4-9D4D-426A-B96F-AB45EB56BF17}" destId="{66CC7E66-84A4-4354-B429-2BC899C82146}" srcOrd="3" destOrd="0" presId="urn:microsoft.com/office/officeart/2005/8/layout/vList2"/>
    <dgm:cxn modelId="{0AD25336-1EDB-4BFD-B55B-C31B11C1A035}" type="presParOf" srcId="{A4EDADE4-9D4D-426A-B96F-AB45EB56BF17}" destId="{8B0207C4-F9B8-4F92-8384-C330C7C5D47D}" srcOrd="4" destOrd="0" presId="urn:microsoft.com/office/officeart/2005/8/layout/vList2"/>
    <dgm:cxn modelId="{8C1FC73C-0F92-41A1-98C2-7AE402A94304}" type="presParOf" srcId="{A4EDADE4-9D4D-426A-B96F-AB45EB56BF17}" destId="{E13C7243-827F-4D4A-A5F7-AB31BD5388CD}" srcOrd="5" destOrd="0" presId="urn:microsoft.com/office/officeart/2005/8/layout/vList2"/>
    <dgm:cxn modelId="{6CE0AC5D-145C-4B68-8069-FF9A6F8B5FDE}" type="presParOf" srcId="{A4EDADE4-9D4D-426A-B96F-AB45EB56BF17}" destId="{6FBDF2FA-07EF-4614-BC99-850FFFC61CBB}" srcOrd="6" destOrd="0" presId="urn:microsoft.com/office/officeart/2005/8/layout/vList2"/>
    <dgm:cxn modelId="{FF536348-FB42-4861-A57C-94AA6DE1F5A6}" type="presParOf" srcId="{A4EDADE4-9D4D-426A-B96F-AB45EB56BF17}" destId="{0292675C-4791-4C1A-9541-D1DE03645617}" srcOrd="7" destOrd="0" presId="urn:microsoft.com/office/officeart/2005/8/layout/vList2"/>
    <dgm:cxn modelId="{591FD8FB-6D44-4A2E-94DF-66DD5B21C46A}" type="presParOf" srcId="{A4EDADE4-9D4D-426A-B96F-AB45EB56BF17}" destId="{AAD89FBC-A542-4D2A-A14A-750C095DBEAC}" srcOrd="8" destOrd="0" presId="urn:microsoft.com/office/officeart/2005/8/layout/vList2"/>
    <dgm:cxn modelId="{26341A40-679E-45B8-8A0D-EC340DD3979F}" type="presParOf" srcId="{A4EDADE4-9D4D-426A-B96F-AB45EB56BF17}" destId="{854E2964-EED8-4526-BF74-354976FD68CC}" srcOrd="9" destOrd="0" presId="urn:microsoft.com/office/officeart/2005/8/layout/vList2"/>
    <dgm:cxn modelId="{A40396BA-F36E-4BA4-A399-BBC7F2D8DF62}" type="presParOf" srcId="{A4EDADE4-9D4D-426A-B96F-AB45EB56BF17}" destId="{E83F1EA3-35E7-4E90-9787-51D8FE2B1A65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C9B6956-70F7-4929-A50B-F2FC75866488}" type="doc">
      <dgm:prSet loTypeId="urn:microsoft.com/office/officeart/2005/8/layout/pyramid3" loCatId="pyramid" qsTypeId="urn:microsoft.com/office/officeart/2005/8/quickstyle/simple2" qsCatId="simple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6E7B3356-255F-4E5C-A723-27DBEB2B472E}">
      <dgm:prSet custT="1"/>
      <dgm:spPr/>
      <dgm:t>
        <a:bodyPr/>
        <a:lstStyle/>
        <a:p>
          <a:pPr rtl="0"/>
          <a:r>
            <a:rPr lang="ru-RU" sz="2800" b="1" dirty="0" smtClean="0"/>
            <a:t>Как  </a:t>
          </a:r>
          <a:r>
            <a:rPr lang="ru-RU" sz="2800" b="1" dirty="0" smtClean="0"/>
            <a:t>педагоги могут </a:t>
          </a:r>
          <a:r>
            <a:rPr lang="ru-RU" sz="2800" b="1" dirty="0" smtClean="0"/>
            <a:t>рефлексировать?</a:t>
          </a:r>
          <a:endParaRPr lang="ru-RU" sz="2800" b="1" dirty="0"/>
        </a:p>
      </dgm:t>
    </dgm:pt>
    <dgm:pt modelId="{2914CCA7-0B91-4329-A121-A7D27E53E51E}" type="parTrans" cxnId="{ACDD6ED2-5927-4CFD-91E9-66A93A077EA3}">
      <dgm:prSet/>
      <dgm:spPr/>
      <dgm:t>
        <a:bodyPr/>
        <a:lstStyle/>
        <a:p>
          <a:endParaRPr lang="ru-RU"/>
        </a:p>
      </dgm:t>
    </dgm:pt>
    <dgm:pt modelId="{FAFD3DE5-A4A6-4CA0-B602-3E6AEFAFE226}" type="sibTrans" cxnId="{ACDD6ED2-5927-4CFD-91E9-66A93A077EA3}">
      <dgm:prSet/>
      <dgm:spPr/>
      <dgm:t>
        <a:bodyPr/>
        <a:lstStyle/>
        <a:p>
          <a:endParaRPr lang="ru-RU"/>
        </a:p>
      </dgm:t>
    </dgm:pt>
    <dgm:pt modelId="{D87DA2B9-0A84-4CFB-B151-90260402A972}">
      <dgm:prSet custT="1"/>
      <dgm:spPr/>
      <dgm:t>
        <a:bodyPr/>
        <a:lstStyle/>
        <a:p>
          <a:pPr rtl="0"/>
          <a:r>
            <a:rPr lang="ru-RU" sz="2400" dirty="0" smtClean="0"/>
            <a:t>Индивидуально</a:t>
          </a:r>
          <a:endParaRPr lang="ru-RU" sz="2400" dirty="0"/>
        </a:p>
      </dgm:t>
    </dgm:pt>
    <dgm:pt modelId="{73650EE8-9255-4FB5-BC66-79DC71012CEE}" type="parTrans" cxnId="{F903C40C-A517-4189-8EAC-C9494AA691CA}">
      <dgm:prSet/>
      <dgm:spPr/>
      <dgm:t>
        <a:bodyPr/>
        <a:lstStyle/>
        <a:p>
          <a:endParaRPr lang="ru-RU"/>
        </a:p>
      </dgm:t>
    </dgm:pt>
    <dgm:pt modelId="{62629DC2-1133-4BFF-9688-A759564E067E}" type="sibTrans" cxnId="{F903C40C-A517-4189-8EAC-C9494AA691CA}">
      <dgm:prSet/>
      <dgm:spPr/>
      <dgm:t>
        <a:bodyPr/>
        <a:lstStyle/>
        <a:p>
          <a:endParaRPr lang="ru-RU"/>
        </a:p>
      </dgm:t>
    </dgm:pt>
    <dgm:pt modelId="{73CD35FC-CCE2-4955-834A-D6734CF48D8D}">
      <dgm:prSet custT="1"/>
      <dgm:spPr/>
      <dgm:t>
        <a:bodyPr/>
        <a:lstStyle/>
        <a:p>
          <a:pPr rtl="0"/>
          <a:r>
            <a:rPr lang="ru-RU" sz="2400" dirty="0" smtClean="0"/>
            <a:t>В парах</a:t>
          </a:r>
          <a:endParaRPr lang="ru-RU" sz="2400" dirty="0"/>
        </a:p>
      </dgm:t>
    </dgm:pt>
    <dgm:pt modelId="{99537D15-DFC6-4AD7-9899-AB5FECCB5BBD}" type="parTrans" cxnId="{528EF34B-A990-48A4-9127-F8904780F462}">
      <dgm:prSet/>
      <dgm:spPr/>
      <dgm:t>
        <a:bodyPr/>
        <a:lstStyle/>
        <a:p>
          <a:endParaRPr lang="ru-RU"/>
        </a:p>
      </dgm:t>
    </dgm:pt>
    <dgm:pt modelId="{5CE4B5B5-57D8-4D79-8FD1-F2A7EC80AF56}" type="sibTrans" cxnId="{528EF34B-A990-48A4-9127-F8904780F462}">
      <dgm:prSet/>
      <dgm:spPr/>
      <dgm:t>
        <a:bodyPr/>
        <a:lstStyle/>
        <a:p>
          <a:endParaRPr lang="ru-RU"/>
        </a:p>
      </dgm:t>
    </dgm:pt>
    <dgm:pt modelId="{C98FDBB0-CD7A-41D9-9B42-7F05B1A6AE5D}">
      <dgm:prSet custT="1"/>
      <dgm:spPr/>
      <dgm:t>
        <a:bodyPr/>
        <a:lstStyle/>
        <a:p>
          <a:pPr rtl="0"/>
          <a:r>
            <a:rPr lang="ru-RU" sz="2400" dirty="0" smtClean="0"/>
            <a:t>В малых группах</a:t>
          </a:r>
          <a:endParaRPr lang="ru-RU" sz="2400" dirty="0"/>
        </a:p>
      </dgm:t>
    </dgm:pt>
    <dgm:pt modelId="{BCCC7D2A-C85F-453B-878E-5B9ADF2B0A7F}" type="parTrans" cxnId="{70E2B685-7961-46EF-89BF-AA666059143A}">
      <dgm:prSet/>
      <dgm:spPr/>
      <dgm:t>
        <a:bodyPr/>
        <a:lstStyle/>
        <a:p>
          <a:endParaRPr lang="ru-RU"/>
        </a:p>
      </dgm:t>
    </dgm:pt>
    <dgm:pt modelId="{D3F59AD1-6E3F-447C-B7F0-E13FD524E148}" type="sibTrans" cxnId="{70E2B685-7961-46EF-89BF-AA666059143A}">
      <dgm:prSet/>
      <dgm:spPr/>
      <dgm:t>
        <a:bodyPr/>
        <a:lstStyle/>
        <a:p>
          <a:endParaRPr lang="ru-RU"/>
        </a:p>
      </dgm:t>
    </dgm:pt>
    <dgm:pt modelId="{F73A1754-BE3A-48C9-B5AC-C3AF011A86EA}">
      <dgm:prSet custT="1"/>
      <dgm:spPr/>
      <dgm:t>
        <a:bodyPr/>
        <a:lstStyle/>
        <a:p>
          <a:pPr rtl="0"/>
          <a:r>
            <a:rPr lang="ru-RU" sz="2400" dirty="0" err="1" smtClean="0"/>
            <a:t>Онлайн</a:t>
          </a:r>
          <a:r>
            <a:rPr lang="ru-RU" sz="2400" dirty="0" smtClean="0"/>
            <a:t>, форумы, чаты</a:t>
          </a:r>
          <a:endParaRPr lang="ru-RU" sz="2400" dirty="0"/>
        </a:p>
      </dgm:t>
    </dgm:pt>
    <dgm:pt modelId="{B7B6EF10-7D26-45CA-873B-CE7133EBFA12}" type="parTrans" cxnId="{4A7F740E-2ECA-45EC-9100-78E37E24C676}">
      <dgm:prSet/>
      <dgm:spPr/>
      <dgm:t>
        <a:bodyPr/>
        <a:lstStyle/>
        <a:p>
          <a:endParaRPr lang="ru-RU"/>
        </a:p>
      </dgm:t>
    </dgm:pt>
    <dgm:pt modelId="{95595F64-BDCC-4AFC-8E3A-2B52896020B2}" type="sibTrans" cxnId="{4A7F740E-2ECA-45EC-9100-78E37E24C676}">
      <dgm:prSet/>
      <dgm:spPr/>
      <dgm:t>
        <a:bodyPr/>
        <a:lstStyle/>
        <a:p>
          <a:endParaRPr lang="ru-RU"/>
        </a:p>
      </dgm:t>
    </dgm:pt>
    <dgm:pt modelId="{0920E6DC-660B-41FC-BA6F-0340A4D51082}">
      <dgm:prSet custT="1"/>
      <dgm:spPr/>
      <dgm:t>
        <a:bodyPr/>
        <a:lstStyle/>
        <a:p>
          <a:pPr rtl="0"/>
          <a:r>
            <a:rPr lang="ru-RU" sz="2400" dirty="0" smtClean="0"/>
            <a:t>Устно</a:t>
          </a:r>
          <a:endParaRPr lang="ru-RU" sz="2400" dirty="0"/>
        </a:p>
      </dgm:t>
    </dgm:pt>
    <dgm:pt modelId="{68CDA702-0BB9-4F38-931B-E9A83935D4D0}" type="parTrans" cxnId="{065E7AA4-3402-472C-8BC8-30265049619D}">
      <dgm:prSet/>
      <dgm:spPr/>
      <dgm:t>
        <a:bodyPr/>
        <a:lstStyle/>
        <a:p>
          <a:endParaRPr lang="ru-RU"/>
        </a:p>
      </dgm:t>
    </dgm:pt>
    <dgm:pt modelId="{6FBC22FC-E9D2-4128-AFD8-8E0EA16D333B}" type="sibTrans" cxnId="{065E7AA4-3402-472C-8BC8-30265049619D}">
      <dgm:prSet/>
      <dgm:spPr/>
      <dgm:t>
        <a:bodyPr/>
        <a:lstStyle/>
        <a:p>
          <a:endParaRPr lang="ru-RU"/>
        </a:p>
      </dgm:t>
    </dgm:pt>
    <dgm:pt modelId="{C5628A51-07B3-44F3-9CB4-93C027EE6F45}">
      <dgm:prSet custT="1"/>
      <dgm:spPr/>
      <dgm:t>
        <a:bodyPr/>
        <a:lstStyle/>
        <a:p>
          <a:pPr rtl="0"/>
          <a:r>
            <a:rPr lang="ru-RU" sz="2400" dirty="0" smtClean="0"/>
            <a:t>Через схемы и фотографии</a:t>
          </a:r>
          <a:endParaRPr lang="ru-RU" sz="2400" dirty="0"/>
        </a:p>
      </dgm:t>
    </dgm:pt>
    <dgm:pt modelId="{7FE024D1-F363-404C-863F-2E12652A2415}" type="parTrans" cxnId="{DD114742-1F0E-4637-93B6-D91E03DE29EA}">
      <dgm:prSet/>
      <dgm:spPr/>
      <dgm:t>
        <a:bodyPr/>
        <a:lstStyle/>
        <a:p>
          <a:endParaRPr lang="ru-RU"/>
        </a:p>
      </dgm:t>
    </dgm:pt>
    <dgm:pt modelId="{085639FB-6DBC-484E-ACD6-490C0103E9E6}" type="sibTrans" cxnId="{DD114742-1F0E-4637-93B6-D91E03DE29EA}">
      <dgm:prSet/>
      <dgm:spPr/>
      <dgm:t>
        <a:bodyPr/>
        <a:lstStyle/>
        <a:p>
          <a:endParaRPr lang="ru-RU"/>
        </a:p>
      </dgm:t>
    </dgm:pt>
    <dgm:pt modelId="{24D8EA4C-1CC5-4C39-BE57-ABCE543FE099}">
      <dgm:prSet custT="1"/>
      <dgm:spPr/>
      <dgm:t>
        <a:bodyPr/>
        <a:lstStyle/>
        <a:p>
          <a:pPr rtl="0"/>
          <a:r>
            <a:rPr lang="ru-RU" sz="2400" dirty="0" smtClean="0"/>
            <a:t>Письменно</a:t>
          </a:r>
          <a:endParaRPr lang="ru-RU" sz="2400" dirty="0"/>
        </a:p>
      </dgm:t>
    </dgm:pt>
    <dgm:pt modelId="{3DF7A514-5C41-4AFD-9A39-3A6FC9C9D2EC}" type="parTrans" cxnId="{DC97E839-E5EB-4A6B-B7E4-D20275E84EEA}">
      <dgm:prSet/>
      <dgm:spPr/>
      <dgm:t>
        <a:bodyPr/>
        <a:lstStyle/>
        <a:p>
          <a:endParaRPr lang="ru-RU"/>
        </a:p>
      </dgm:t>
    </dgm:pt>
    <dgm:pt modelId="{206851F4-6788-466C-886C-E117B3D1A725}" type="sibTrans" cxnId="{DC97E839-E5EB-4A6B-B7E4-D20275E84EEA}">
      <dgm:prSet/>
      <dgm:spPr/>
      <dgm:t>
        <a:bodyPr/>
        <a:lstStyle/>
        <a:p>
          <a:endParaRPr lang="ru-RU"/>
        </a:p>
      </dgm:t>
    </dgm:pt>
    <dgm:pt modelId="{CA2F0C46-66B4-4B42-899A-D06FC5A6334A}" type="pres">
      <dgm:prSet presAssocID="{EC9B6956-70F7-4929-A50B-F2FC7586648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CE8F23D-416F-44C5-A59A-9CC3E725FE47}" type="pres">
      <dgm:prSet presAssocID="{6E7B3356-255F-4E5C-A723-27DBEB2B472E}" presName="Name8" presStyleCnt="0"/>
      <dgm:spPr/>
      <dgm:t>
        <a:bodyPr/>
        <a:lstStyle/>
        <a:p>
          <a:endParaRPr lang="ru-RU"/>
        </a:p>
      </dgm:t>
    </dgm:pt>
    <dgm:pt modelId="{369FAB6A-D8CD-4C92-B98C-4061044ED2BB}" type="pres">
      <dgm:prSet presAssocID="{6E7B3356-255F-4E5C-A723-27DBEB2B472E}" presName="level" presStyleLbl="node1" presStyleIdx="0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7874BDE-07B9-474B-BF36-1ECB2E945567}" type="pres">
      <dgm:prSet presAssocID="{6E7B3356-255F-4E5C-A723-27DBEB2B472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541466-58FC-4C17-BF06-69C670C969FD}" type="pres">
      <dgm:prSet presAssocID="{C5628A51-07B3-44F3-9CB4-93C027EE6F45}" presName="Name8" presStyleCnt="0"/>
      <dgm:spPr/>
      <dgm:t>
        <a:bodyPr/>
        <a:lstStyle/>
        <a:p>
          <a:endParaRPr lang="ru-RU"/>
        </a:p>
      </dgm:t>
    </dgm:pt>
    <dgm:pt modelId="{F5EC54BF-5289-4F99-8A09-B53FDA6C3EA8}" type="pres">
      <dgm:prSet presAssocID="{C5628A51-07B3-44F3-9CB4-93C027EE6F45}" presName="level" presStyleLbl="node1" presStyleIdx="1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55A7A7-C72F-45F2-B3ED-7EF519D0D28B}" type="pres">
      <dgm:prSet presAssocID="{C5628A51-07B3-44F3-9CB4-93C027EE6F45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AECE7C-9289-4A13-B6C1-9F34ABD86B4B}" type="pres">
      <dgm:prSet presAssocID="{D87DA2B9-0A84-4CFB-B151-90260402A972}" presName="Name8" presStyleCnt="0"/>
      <dgm:spPr/>
      <dgm:t>
        <a:bodyPr/>
        <a:lstStyle/>
        <a:p>
          <a:endParaRPr lang="ru-RU"/>
        </a:p>
      </dgm:t>
    </dgm:pt>
    <dgm:pt modelId="{6507804F-B34C-47A1-9A9E-58B2A972ABAE}" type="pres">
      <dgm:prSet presAssocID="{D87DA2B9-0A84-4CFB-B151-90260402A972}" presName="level" presStyleLbl="node1" presStyleIdx="2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CDEAFC-A616-49B6-A06A-37AB344680C5}" type="pres">
      <dgm:prSet presAssocID="{D87DA2B9-0A84-4CFB-B151-90260402A972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B20A4A-D138-4A99-836F-641FEFA824DB}" type="pres">
      <dgm:prSet presAssocID="{73CD35FC-CCE2-4955-834A-D6734CF48D8D}" presName="Name8" presStyleCnt="0"/>
      <dgm:spPr/>
      <dgm:t>
        <a:bodyPr/>
        <a:lstStyle/>
        <a:p>
          <a:endParaRPr lang="ru-RU"/>
        </a:p>
      </dgm:t>
    </dgm:pt>
    <dgm:pt modelId="{6082AECC-62AB-467C-8333-67FB30C155E8}" type="pres">
      <dgm:prSet presAssocID="{73CD35FC-CCE2-4955-834A-D6734CF48D8D}" presName="level" presStyleLbl="node1" presStyleIdx="3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1CBBEE-102C-4A5C-A6ED-BC696B35A454}" type="pres">
      <dgm:prSet presAssocID="{73CD35FC-CCE2-4955-834A-D6734CF48D8D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A3FB43-89A2-47E4-960B-FCADC7D9EECA}" type="pres">
      <dgm:prSet presAssocID="{C98FDBB0-CD7A-41D9-9B42-7F05B1A6AE5D}" presName="Name8" presStyleCnt="0"/>
      <dgm:spPr/>
      <dgm:t>
        <a:bodyPr/>
        <a:lstStyle/>
        <a:p>
          <a:endParaRPr lang="ru-RU"/>
        </a:p>
      </dgm:t>
    </dgm:pt>
    <dgm:pt modelId="{BBC67EC7-CA95-4E18-902A-FEC4AD3DBAAA}" type="pres">
      <dgm:prSet presAssocID="{C98FDBB0-CD7A-41D9-9B42-7F05B1A6AE5D}" presName="level" presStyleLbl="node1" presStyleIdx="4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04F870-A756-4FD4-ABA2-B8495471EE4B}" type="pres">
      <dgm:prSet presAssocID="{C98FDBB0-CD7A-41D9-9B42-7F05B1A6AE5D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91F109-7CAA-4751-9D2C-E634DEE64574}" type="pres">
      <dgm:prSet presAssocID="{F73A1754-BE3A-48C9-B5AC-C3AF011A86EA}" presName="Name8" presStyleCnt="0"/>
      <dgm:spPr/>
      <dgm:t>
        <a:bodyPr/>
        <a:lstStyle/>
        <a:p>
          <a:endParaRPr lang="ru-RU"/>
        </a:p>
      </dgm:t>
    </dgm:pt>
    <dgm:pt modelId="{2D366580-DA1C-4EF9-8C80-2EE4A80B0271}" type="pres">
      <dgm:prSet presAssocID="{F73A1754-BE3A-48C9-B5AC-C3AF011A86EA}" presName="level" presStyleLbl="node1" presStyleIdx="5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8E0CED-F55B-4002-B7FC-3D05DF02D764}" type="pres">
      <dgm:prSet presAssocID="{F73A1754-BE3A-48C9-B5AC-C3AF011A86E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018E76-DC79-4B0E-B0D7-03ECE534AE11}" type="pres">
      <dgm:prSet presAssocID="{24D8EA4C-1CC5-4C39-BE57-ABCE543FE099}" presName="Name8" presStyleCnt="0"/>
      <dgm:spPr/>
      <dgm:t>
        <a:bodyPr/>
        <a:lstStyle/>
        <a:p>
          <a:endParaRPr lang="ru-RU"/>
        </a:p>
      </dgm:t>
    </dgm:pt>
    <dgm:pt modelId="{D36CD4FB-E325-494E-BE52-D6AA9997B7CB}" type="pres">
      <dgm:prSet presAssocID="{24D8EA4C-1CC5-4C39-BE57-ABCE543FE099}" presName="level" presStyleLbl="node1" presStyleIdx="6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6B933A-AEEA-4A3D-A00C-BC721B1B7ED3}" type="pres">
      <dgm:prSet presAssocID="{24D8EA4C-1CC5-4C39-BE57-ABCE543FE099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8060DE-79D3-4096-908E-2BC08D29AB5D}" type="pres">
      <dgm:prSet presAssocID="{0920E6DC-660B-41FC-BA6F-0340A4D51082}" presName="Name8" presStyleCnt="0"/>
      <dgm:spPr/>
      <dgm:t>
        <a:bodyPr/>
        <a:lstStyle/>
        <a:p>
          <a:endParaRPr lang="ru-RU"/>
        </a:p>
      </dgm:t>
    </dgm:pt>
    <dgm:pt modelId="{0D02EC0D-3722-45E8-B6AC-18266B830256}" type="pres">
      <dgm:prSet presAssocID="{0920E6DC-660B-41FC-BA6F-0340A4D51082}" presName="level" presStyleLbl="node1" presStyleIdx="7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77AD4FA-6118-4F19-B8D3-66A70BA9143A}" type="pres">
      <dgm:prSet presAssocID="{0920E6DC-660B-41FC-BA6F-0340A4D51082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28EF34B-A990-48A4-9127-F8904780F462}" srcId="{EC9B6956-70F7-4929-A50B-F2FC75866488}" destId="{73CD35FC-CCE2-4955-834A-D6734CF48D8D}" srcOrd="3" destOrd="0" parTransId="{99537D15-DFC6-4AD7-9899-AB5FECCB5BBD}" sibTransId="{5CE4B5B5-57D8-4D79-8FD1-F2A7EC80AF56}"/>
    <dgm:cxn modelId="{E713F87F-0001-4188-A1D6-CEF5DAB042BC}" type="presOf" srcId="{C98FDBB0-CD7A-41D9-9B42-7F05B1A6AE5D}" destId="{5C04F870-A756-4FD4-ABA2-B8495471EE4B}" srcOrd="1" destOrd="0" presId="urn:microsoft.com/office/officeart/2005/8/layout/pyramid3"/>
    <dgm:cxn modelId="{139D8678-E33E-4169-8978-E8316328FFD4}" type="presOf" srcId="{F73A1754-BE3A-48C9-B5AC-C3AF011A86EA}" destId="{AB8E0CED-F55B-4002-B7FC-3D05DF02D764}" srcOrd="1" destOrd="0" presId="urn:microsoft.com/office/officeart/2005/8/layout/pyramid3"/>
    <dgm:cxn modelId="{E882B4BC-9E92-46A5-BA76-31C6045E47B6}" type="presOf" srcId="{24D8EA4C-1CC5-4C39-BE57-ABCE543FE099}" destId="{FD6B933A-AEEA-4A3D-A00C-BC721B1B7ED3}" srcOrd="1" destOrd="0" presId="urn:microsoft.com/office/officeart/2005/8/layout/pyramid3"/>
    <dgm:cxn modelId="{ACDD6ED2-5927-4CFD-91E9-66A93A077EA3}" srcId="{EC9B6956-70F7-4929-A50B-F2FC75866488}" destId="{6E7B3356-255F-4E5C-A723-27DBEB2B472E}" srcOrd="0" destOrd="0" parTransId="{2914CCA7-0B91-4329-A121-A7D27E53E51E}" sibTransId="{FAFD3DE5-A4A6-4CA0-B602-3E6AEFAFE226}"/>
    <dgm:cxn modelId="{04894D02-3865-4499-BAD5-1CA1A322142E}" type="presOf" srcId="{C98FDBB0-CD7A-41D9-9B42-7F05B1A6AE5D}" destId="{BBC67EC7-CA95-4E18-902A-FEC4AD3DBAAA}" srcOrd="0" destOrd="0" presId="urn:microsoft.com/office/officeart/2005/8/layout/pyramid3"/>
    <dgm:cxn modelId="{930AB74D-9C2E-4D10-AE1F-3AB11F9095CE}" type="presOf" srcId="{C5628A51-07B3-44F3-9CB4-93C027EE6F45}" destId="{6155A7A7-C72F-45F2-B3ED-7EF519D0D28B}" srcOrd="1" destOrd="0" presId="urn:microsoft.com/office/officeart/2005/8/layout/pyramid3"/>
    <dgm:cxn modelId="{60A06C3F-B739-4BE2-92B8-C2FE228B6D9C}" type="presOf" srcId="{0920E6DC-660B-41FC-BA6F-0340A4D51082}" destId="{E77AD4FA-6118-4F19-B8D3-66A70BA9143A}" srcOrd="1" destOrd="0" presId="urn:microsoft.com/office/officeart/2005/8/layout/pyramid3"/>
    <dgm:cxn modelId="{33A9ED04-4A59-4AF6-860D-844FEE219C4D}" type="presOf" srcId="{6E7B3356-255F-4E5C-A723-27DBEB2B472E}" destId="{E7874BDE-07B9-474B-BF36-1ECB2E945567}" srcOrd="1" destOrd="0" presId="urn:microsoft.com/office/officeart/2005/8/layout/pyramid3"/>
    <dgm:cxn modelId="{4A7F740E-2ECA-45EC-9100-78E37E24C676}" srcId="{EC9B6956-70F7-4929-A50B-F2FC75866488}" destId="{F73A1754-BE3A-48C9-B5AC-C3AF011A86EA}" srcOrd="5" destOrd="0" parTransId="{B7B6EF10-7D26-45CA-873B-CE7133EBFA12}" sibTransId="{95595F64-BDCC-4AFC-8E3A-2B52896020B2}"/>
    <dgm:cxn modelId="{8546FB73-07DC-4818-95D2-12DE94AD3439}" type="presOf" srcId="{24D8EA4C-1CC5-4C39-BE57-ABCE543FE099}" destId="{D36CD4FB-E325-494E-BE52-D6AA9997B7CB}" srcOrd="0" destOrd="0" presId="urn:microsoft.com/office/officeart/2005/8/layout/pyramid3"/>
    <dgm:cxn modelId="{DD114742-1F0E-4637-93B6-D91E03DE29EA}" srcId="{EC9B6956-70F7-4929-A50B-F2FC75866488}" destId="{C5628A51-07B3-44F3-9CB4-93C027EE6F45}" srcOrd="1" destOrd="0" parTransId="{7FE024D1-F363-404C-863F-2E12652A2415}" sibTransId="{085639FB-6DBC-484E-ACD6-490C0103E9E6}"/>
    <dgm:cxn modelId="{63886598-347D-453B-B80B-32885FB42528}" type="presOf" srcId="{D87DA2B9-0A84-4CFB-B151-90260402A972}" destId="{6507804F-B34C-47A1-9A9E-58B2A972ABAE}" srcOrd="0" destOrd="0" presId="urn:microsoft.com/office/officeart/2005/8/layout/pyramid3"/>
    <dgm:cxn modelId="{70E2B685-7961-46EF-89BF-AA666059143A}" srcId="{EC9B6956-70F7-4929-A50B-F2FC75866488}" destId="{C98FDBB0-CD7A-41D9-9B42-7F05B1A6AE5D}" srcOrd="4" destOrd="0" parTransId="{BCCC7D2A-C85F-453B-878E-5B9ADF2B0A7F}" sibTransId="{D3F59AD1-6E3F-447C-B7F0-E13FD524E148}"/>
    <dgm:cxn modelId="{F903C40C-A517-4189-8EAC-C9494AA691CA}" srcId="{EC9B6956-70F7-4929-A50B-F2FC75866488}" destId="{D87DA2B9-0A84-4CFB-B151-90260402A972}" srcOrd="2" destOrd="0" parTransId="{73650EE8-9255-4FB5-BC66-79DC71012CEE}" sibTransId="{62629DC2-1133-4BFF-9688-A759564E067E}"/>
    <dgm:cxn modelId="{658809A1-9929-4B3D-9987-8D77D65F8BD9}" type="presOf" srcId="{C5628A51-07B3-44F3-9CB4-93C027EE6F45}" destId="{F5EC54BF-5289-4F99-8A09-B53FDA6C3EA8}" srcOrd="0" destOrd="0" presId="urn:microsoft.com/office/officeart/2005/8/layout/pyramid3"/>
    <dgm:cxn modelId="{9D02E890-5F90-4799-A154-F4BC24D2AA30}" type="presOf" srcId="{D87DA2B9-0A84-4CFB-B151-90260402A972}" destId="{61CDEAFC-A616-49B6-A06A-37AB344680C5}" srcOrd="1" destOrd="0" presId="urn:microsoft.com/office/officeart/2005/8/layout/pyramid3"/>
    <dgm:cxn modelId="{36337216-7D3D-4AE9-A7A5-87FB49C94510}" type="presOf" srcId="{6E7B3356-255F-4E5C-A723-27DBEB2B472E}" destId="{369FAB6A-D8CD-4C92-B98C-4061044ED2BB}" srcOrd="0" destOrd="0" presId="urn:microsoft.com/office/officeart/2005/8/layout/pyramid3"/>
    <dgm:cxn modelId="{DC97E839-E5EB-4A6B-B7E4-D20275E84EEA}" srcId="{EC9B6956-70F7-4929-A50B-F2FC75866488}" destId="{24D8EA4C-1CC5-4C39-BE57-ABCE543FE099}" srcOrd="6" destOrd="0" parTransId="{3DF7A514-5C41-4AFD-9A39-3A6FC9C9D2EC}" sibTransId="{206851F4-6788-466C-886C-E117B3D1A725}"/>
    <dgm:cxn modelId="{216933B8-95FA-4297-8349-5DC5434B10AF}" type="presOf" srcId="{F73A1754-BE3A-48C9-B5AC-C3AF011A86EA}" destId="{2D366580-DA1C-4EF9-8C80-2EE4A80B0271}" srcOrd="0" destOrd="0" presId="urn:microsoft.com/office/officeart/2005/8/layout/pyramid3"/>
    <dgm:cxn modelId="{4C1A005B-7124-4B4C-B233-85F61CA8B491}" type="presOf" srcId="{73CD35FC-CCE2-4955-834A-D6734CF48D8D}" destId="{F91CBBEE-102C-4A5C-A6ED-BC696B35A454}" srcOrd="1" destOrd="0" presId="urn:microsoft.com/office/officeart/2005/8/layout/pyramid3"/>
    <dgm:cxn modelId="{5B58DEF0-FD12-4E32-A085-0CA0316A2616}" type="presOf" srcId="{73CD35FC-CCE2-4955-834A-D6734CF48D8D}" destId="{6082AECC-62AB-467C-8333-67FB30C155E8}" srcOrd="0" destOrd="0" presId="urn:microsoft.com/office/officeart/2005/8/layout/pyramid3"/>
    <dgm:cxn modelId="{87B3F24B-209E-463E-8009-AE068990B5A4}" type="presOf" srcId="{EC9B6956-70F7-4929-A50B-F2FC75866488}" destId="{CA2F0C46-66B4-4B42-899A-D06FC5A6334A}" srcOrd="0" destOrd="0" presId="urn:microsoft.com/office/officeart/2005/8/layout/pyramid3"/>
    <dgm:cxn modelId="{4A2B0AB9-F614-462B-9B22-45BAF81649CD}" type="presOf" srcId="{0920E6DC-660B-41FC-BA6F-0340A4D51082}" destId="{0D02EC0D-3722-45E8-B6AC-18266B830256}" srcOrd="0" destOrd="0" presId="urn:microsoft.com/office/officeart/2005/8/layout/pyramid3"/>
    <dgm:cxn modelId="{065E7AA4-3402-472C-8BC8-30265049619D}" srcId="{EC9B6956-70F7-4929-A50B-F2FC75866488}" destId="{0920E6DC-660B-41FC-BA6F-0340A4D51082}" srcOrd="7" destOrd="0" parTransId="{68CDA702-0BB9-4F38-931B-E9A83935D4D0}" sibTransId="{6FBC22FC-E9D2-4128-AFD8-8E0EA16D333B}"/>
    <dgm:cxn modelId="{E4C37AAB-90CF-4543-AD32-F70752B07D0E}" type="presParOf" srcId="{CA2F0C46-66B4-4B42-899A-D06FC5A6334A}" destId="{9CE8F23D-416F-44C5-A59A-9CC3E725FE47}" srcOrd="0" destOrd="0" presId="urn:microsoft.com/office/officeart/2005/8/layout/pyramid3"/>
    <dgm:cxn modelId="{D76A80F3-A96D-4B0A-95F4-68245ADD0325}" type="presParOf" srcId="{9CE8F23D-416F-44C5-A59A-9CC3E725FE47}" destId="{369FAB6A-D8CD-4C92-B98C-4061044ED2BB}" srcOrd="0" destOrd="0" presId="urn:microsoft.com/office/officeart/2005/8/layout/pyramid3"/>
    <dgm:cxn modelId="{48563BDD-7ED4-41A4-AF52-8536B26DEC8F}" type="presParOf" srcId="{9CE8F23D-416F-44C5-A59A-9CC3E725FE47}" destId="{E7874BDE-07B9-474B-BF36-1ECB2E945567}" srcOrd="1" destOrd="0" presId="urn:microsoft.com/office/officeart/2005/8/layout/pyramid3"/>
    <dgm:cxn modelId="{309C51B7-A27E-4559-A94D-F471928E469E}" type="presParOf" srcId="{CA2F0C46-66B4-4B42-899A-D06FC5A6334A}" destId="{14541466-58FC-4C17-BF06-69C670C969FD}" srcOrd="1" destOrd="0" presId="urn:microsoft.com/office/officeart/2005/8/layout/pyramid3"/>
    <dgm:cxn modelId="{33F79808-135F-41E1-AC30-DB4CA0DD1EEB}" type="presParOf" srcId="{14541466-58FC-4C17-BF06-69C670C969FD}" destId="{F5EC54BF-5289-4F99-8A09-B53FDA6C3EA8}" srcOrd="0" destOrd="0" presId="urn:microsoft.com/office/officeart/2005/8/layout/pyramid3"/>
    <dgm:cxn modelId="{56A07B58-8B78-4184-BDC3-C5BD8639BDF1}" type="presParOf" srcId="{14541466-58FC-4C17-BF06-69C670C969FD}" destId="{6155A7A7-C72F-45F2-B3ED-7EF519D0D28B}" srcOrd="1" destOrd="0" presId="urn:microsoft.com/office/officeart/2005/8/layout/pyramid3"/>
    <dgm:cxn modelId="{9F7D0DCF-7742-47F7-BA8C-CB0ECEE7A368}" type="presParOf" srcId="{CA2F0C46-66B4-4B42-899A-D06FC5A6334A}" destId="{9BAECE7C-9289-4A13-B6C1-9F34ABD86B4B}" srcOrd="2" destOrd="0" presId="urn:microsoft.com/office/officeart/2005/8/layout/pyramid3"/>
    <dgm:cxn modelId="{B8FCF4EF-900B-4A3D-A206-7FDCBC53E35B}" type="presParOf" srcId="{9BAECE7C-9289-4A13-B6C1-9F34ABD86B4B}" destId="{6507804F-B34C-47A1-9A9E-58B2A972ABAE}" srcOrd="0" destOrd="0" presId="urn:microsoft.com/office/officeart/2005/8/layout/pyramid3"/>
    <dgm:cxn modelId="{9777FD69-A29D-46C5-8928-FD97B33ECE35}" type="presParOf" srcId="{9BAECE7C-9289-4A13-B6C1-9F34ABD86B4B}" destId="{61CDEAFC-A616-49B6-A06A-37AB344680C5}" srcOrd="1" destOrd="0" presId="urn:microsoft.com/office/officeart/2005/8/layout/pyramid3"/>
    <dgm:cxn modelId="{970BDD79-56FA-467C-94E3-9FD065001A58}" type="presParOf" srcId="{CA2F0C46-66B4-4B42-899A-D06FC5A6334A}" destId="{53B20A4A-D138-4A99-836F-641FEFA824DB}" srcOrd="3" destOrd="0" presId="urn:microsoft.com/office/officeart/2005/8/layout/pyramid3"/>
    <dgm:cxn modelId="{1C501074-9829-4A92-82AB-42CE32A5655C}" type="presParOf" srcId="{53B20A4A-D138-4A99-836F-641FEFA824DB}" destId="{6082AECC-62AB-467C-8333-67FB30C155E8}" srcOrd="0" destOrd="0" presId="urn:microsoft.com/office/officeart/2005/8/layout/pyramid3"/>
    <dgm:cxn modelId="{43C3D95A-1C79-470E-A932-7477F3283712}" type="presParOf" srcId="{53B20A4A-D138-4A99-836F-641FEFA824DB}" destId="{F91CBBEE-102C-4A5C-A6ED-BC696B35A454}" srcOrd="1" destOrd="0" presId="urn:microsoft.com/office/officeart/2005/8/layout/pyramid3"/>
    <dgm:cxn modelId="{BFB227E2-5BCF-4C64-82A1-48B943936B57}" type="presParOf" srcId="{CA2F0C46-66B4-4B42-899A-D06FC5A6334A}" destId="{08A3FB43-89A2-47E4-960B-FCADC7D9EECA}" srcOrd="4" destOrd="0" presId="urn:microsoft.com/office/officeart/2005/8/layout/pyramid3"/>
    <dgm:cxn modelId="{485A86C3-D738-408B-938E-55D0937B3CE1}" type="presParOf" srcId="{08A3FB43-89A2-47E4-960B-FCADC7D9EECA}" destId="{BBC67EC7-CA95-4E18-902A-FEC4AD3DBAAA}" srcOrd="0" destOrd="0" presId="urn:microsoft.com/office/officeart/2005/8/layout/pyramid3"/>
    <dgm:cxn modelId="{388359C7-290B-4D56-BE2A-B6069402231E}" type="presParOf" srcId="{08A3FB43-89A2-47E4-960B-FCADC7D9EECA}" destId="{5C04F870-A756-4FD4-ABA2-B8495471EE4B}" srcOrd="1" destOrd="0" presId="urn:microsoft.com/office/officeart/2005/8/layout/pyramid3"/>
    <dgm:cxn modelId="{C2F57DEF-75BD-4915-8C19-D1E0E84646EA}" type="presParOf" srcId="{CA2F0C46-66B4-4B42-899A-D06FC5A6334A}" destId="{3491F109-7CAA-4751-9D2C-E634DEE64574}" srcOrd="5" destOrd="0" presId="urn:microsoft.com/office/officeart/2005/8/layout/pyramid3"/>
    <dgm:cxn modelId="{576F1E3C-587C-4E9C-BBE1-55D990F89DBC}" type="presParOf" srcId="{3491F109-7CAA-4751-9D2C-E634DEE64574}" destId="{2D366580-DA1C-4EF9-8C80-2EE4A80B0271}" srcOrd="0" destOrd="0" presId="urn:microsoft.com/office/officeart/2005/8/layout/pyramid3"/>
    <dgm:cxn modelId="{58B85AD5-F408-4B71-8C80-D39ED020E0BE}" type="presParOf" srcId="{3491F109-7CAA-4751-9D2C-E634DEE64574}" destId="{AB8E0CED-F55B-4002-B7FC-3D05DF02D764}" srcOrd="1" destOrd="0" presId="urn:microsoft.com/office/officeart/2005/8/layout/pyramid3"/>
    <dgm:cxn modelId="{66CEC387-DC9A-4513-97FB-6D7624BDC41D}" type="presParOf" srcId="{CA2F0C46-66B4-4B42-899A-D06FC5A6334A}" destId="{BA018E76-DC79-4B0E-B0D7-03ECE534AE11}" srcOrd="6" destOrd="0" presId="urn:microsoft.com/office/officeart/2005/8/layout/pyramid3"/>
    <dgm:cxn modelId="{179E8B34-C98D-42F9-A595-54BB89717F78}" type="presParOf" srcId="{BA018E76-DC79-4B0E-B0D7-03ECE534AE11}" destId="{D36CD4FB-E325-494E-BE52-D6AA9997B7CB}" srcOrd="0" destOrd="0" presId="urn:microsoft.com/office/officeart/2005/8/layout/pyramid3"/>
    <dgm:cxn modelId="{F13592F2-A820-4799-83C8-BA63AF1D5B93}" type="presParOf" srcId="{BA018E76-DC79-4B0E-B0D7-03ECE534AE11}" destId="{FD6B933A-AEEA-4A3D-A00C-BC721B1B7ED3}" srcOrd="1" destOrd="0" presId="urn:microsoft.com/office/officeart/2005/8/layout/pyramid3"/>
    <dgm:cxn modelId="{8D222597-0FE6-4978-BE65-D8C4CFB23599}" type="presParOf" srcId="{CA2F0C46-66B4-4B42-899A-D06FC5A6334A}" destId="{748060DE-79D3-4096-908E-2BC08D29AB5D}" srcOrd="7" destOrd="0" presId="urn:microsoft.com/office/officeart/2005/8/layout/pyramid3"/>
    <dgm:cxn modelId="{0E9AE132-12FF-40C5-9D87-2B32808A5669}" type="presParOf" srcId="{748060DE-79D3-4096-908E-2BC08D29AB5D}" destId="{0D02EC0D-3722-45E8-B6AC-18266B830256}" srcOrd="0" destOrd="0" presId="urn:microsoft.com/office/officeart/2005/8/layout/pyramid3"/>
    <dgm:cxn modelId="{4A8DF365-2E85-4C09-99A3-46C6B3A0F09F}" type="presParOf" srcId="{748060DE-79D3-4096-908E-2BC08D29AB5D}" destId="{E77AD4FA-6118-4F19-B8D3-66A70BA9143A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97B49F3-FF5C-4A94-A7B6-F407C94CC513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6A1F65CD-83CE-418A-9CF6-EB1207655D4F}">
      <dgm:prSet custT="1"/>
      <dgm:spPr/>
      <dgm:t>
        <a:bodyPr/>
        <a:lstStyle/>
        <a:p>
          <a:pPr rtl="0"/>
          <a:r>
            <a:rPr lang="ru-RU" sz="2800" b="1" dirty="0" smtClean="0"/>
            <a:t>Что может помочь их рефлексии?</a:t>
          </a:r>
          <a:endParaRPr lang="ru-RU" sz="2800" b="1" dirty="0"/>
        </a:p>
      </dgm:t>
    </dgm:pt>
    <dgm:pt modelId="{2B2DE718-D820-4805-83AB-75C398D0BC85}" type="parTrans" cxnId="{6777C28C-D398-4561-A539-F2C1A0164127}">
      <dgm:prSet/>
      <dgm:spPr/>
      <dgm:t>
        <a:bodyPr/>
        <a:lstStyle/>
        <a:p>
          <a:endParaRPr lang="ru-RU"/>
        </a:p>
      </dgm:t>
    </dgm:pt>
    <dgm:pt modelId="{D8429637-A24A-416E-9B09-9F209D8EAAD1}" type="sibTrans" cxnId="{6777C28C-D398-4561-A539-F2C1A0164127}">
      <dgm:prSet/>
      <dgm:spPr/>
      <dgm:t>
        <a:bodyPr/>
        <a:lstStyle/>
        <a:p>
          <a:endParaRPr lang="ru-RU"/>
        </a:p>
      </dgm:t>
    </dgm:pt>
    <dgm:pt modelId="{094F0D53-89AE-4370-90A0-6401158FC800}">
      <dgm:prSet/>
      <dgm:spPr/>
      <dgm:t>
        <a:bodyPr/>
        <a:lstStyle/>
        <a:p>
          <a:pPr rtl="0"/>
          <a:r>
            <a:rPr lang="ru-RU" smtClean="0"/>
            <a:t>Рефлективные циклы</a:t>
          </a:r>
          <a:endParaRPr lang="ru-RU"/>
        </a:p>
      </dgm:t>
    </dgm:pt>
    <dgm:pt modelId="{007DF796-4418-4B69-A95E-907CF4E2E771}" type="parTrans" cxnId="{B4BD0355-D734-409E-9F6E-2360CC7C0B85}">
      <dgm:prSet/>
      <dgm:spPr/>
      <dgm:t>
        <a:bodyPr/>
        <a:lstStyle/>
        <a:p>
          <a:endParaRPr lang="ru-RU"/>
        </a:p>
      </dgm:t>
    </dgm:pt>
    <dgm:pt modelId="{C48C7269-10A9-49BA-ADA0-305C8473A435}" type="sibTrans" cxnId="{B4BD0355-D734-409E-9F6E-2360CC7C0B85}">
      <dgm:prSet/>
      <dgm:spPr/>
      <dgm:t>
        <a:bodyPr/>
        <a:lstStyle/>
        <a:p>
          <a:endParaRPr lang="ru-RU"/>
        </a:p>
      </dgm:t>
    </dgm:pt>
    <dgm:pt modelId="{10DE01F3-2356-49DC-BBF6-A4DF4EBF514C}">
      <dgm:prSet/>
      <dgm:spPr/>
      <dgm:t>
        <a:bodyPr/>
        <a:lstStyle/>
        <a:p>
          <a:pPr rtl="0"/>
          <a:r>
            <a:rPr lang="ru-RU" smtClean="0"/>
            <a:t>Рефлективные дневники / регистры/ журналы/ тетради</a:t>
          </a:r>
          <a:endParaRPr lang="ru-RU"/>
        </a:p>
      </dgm:t>
    </dgm:pt>
    <dgm:pt modelId="{BC197ACE-3D71-4BB3-B730-3B2559945A98}" type="parTrans" cxnId="{B53C9FB3-C516-44F3-B5B5-ADA8AD742A24}">
      <dgm:prSet/>
      <dgm:spPr/>
      <dgm:t>
        <a:bodyPr/>
        <a:lstStyle/>
        <a:p>
          <a:endParaRPr lang="ru-RU"/>
        </a:p>
      </dgm:t>
    </dgm:pt>
    <dgm:pt modelId="{03B85B47-C0EF-4FF2-BEDA-CB4B400DF8CD}" type="sibTrans" cxnId="{B53C9FB3-C516-44F3-B5B5-ADA8AD742A24}">
      <dgm:prSet/>
      <dgm:spPr/>
      <dgm:t>
        <a:bodyPr/>
        <a:lstStyle/>
        <a:p>
          <a:endParaRPr lang="ru-RU"/>
        </a:p>
      </dgm:t>
    </dgm:pt>
    <dgm:pt modelId="{009A5211-D90F-4DFC-8F7B-0BB09048A8EA}">
      <dgm:prSet/>
      <dgm:spPr/>
      <dgm:t>
        <a:bodyPr/>
        <a:lstStyle/>
        <a:p>
          <a:pPr rtl="0"/>
          <a:r>
            <a:rPr lang="ru-RU" smtClean="0"/>
            <a:t>Рефлективные портфолио</a:t>
          </a:r>
          <a:endParaRPr lang="ru-RU"/>
        </a:p>
      </dgm:t>
    </dgm:pt>
    <dgm:pt modelId="{1DEB1EA6-944F-417F-B8AE-FD5EC8695147}" type="parTrans" cxnId="{F21E1919-E4E5-4472-AB47-9EB505511CBB}">
      <dgm:prSet/>
      <dgm:spPr/>
      <dgm:t>
        <a:bodyPr/>
        <a:lstStyle/>
        <a:p>
          <a:endParaRPr lang="ru-RU"/>
        </a:p>
      </dgm:t>
    </dgm:pt>
    <dgm:pt modelId="{85BCA0BC-9A17-434A-BD1F-69B8F1481009}" type="sibTrans" cxnId="{F21E1919-E4E5-4472-AB47-9EB505511CBB}">
      <dgm:prSet/>
      <dgm:spPr/>
      <dgm:t>
        <a:bodyPr/>
        <a:lstStyle/>
        <a:p>
          <a:endParaRPr lang="ru-RU"/>
        </a:p>
      </dgm:t>
    </dgm:pt>
    <dgm:pt modelId="{3C4EA9BF-58CB-4955-8BC8-3BABA8F96463}">
      <dgm:prSet/>
      <dgm:spPr/>
      <dgm:t>
        <a:bodyPr/>
        <a:lstStyle/>
        <a:p>
          <a:pPr rtl="0"/>
          <a:r>
            <a:rPr lang="ru-RU" smtClean="0"/>
            <a:t>Рефлективные напоминания /вопросы/начала предложения</a:t>
          </a:r>
          <a:endParaRPr lang="ru-RU"/>
        </a:p>
      </dgm:t>
    </dgm:pt>
    <dgm:pt modelId="{10E770BC-58E3-4CBD-A101-35D0612FBAE5}" type="parTrans" cxnId="{FECBC01C-DE64-4334-9CE3-18BABB7C4672}">
      <dgm:prSet/>
      <dgm:spPr/>
      <dgm:t>
        <a:bodyPr/>
        <a:lstStyle/>
        <a:p>
          <a:endParaRPr lang="ru-RU"/>
        </a:p>
      </dgm:t>
    </dgm:pt>
    <dgm:pt modelId="{A089944F-D1D9-4382-BFEE-37CE382C0AE3}" type="sibTrans" cxnId="{FECBC01C-DE64-4334-9CE3-18BABB7C4672}">
      <dgm:prSet/>
      <dgm:spPr/>
      <dgm:t>
        <a:bodyPr/>
        <a:lstStyle/>
        <a:p>
          <a:endParaRPr lang="ru-RU"/>
        </a:p>
      </dgm:t>
    </dgm:pt>
    <dgm:pt modelId="{CD0ED21A-956E-4520-AAE5-170B3115F738}" type="pres">
      <dgm:prSet presAssocID="{D97B49F3-FF5C-4A94-A7B6-F407C94CC513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F9879900-6B3A-44F7-B02E-87827FF916D4}" type="pres">
      <dgm:prSet presAssocID="{D97B49F3-FF5C-4A94-A7B6-F407C94CC513}" presName="pyramid" presStyleLbl="node1" presStyleIdx="0" presStyleCnt="1"/>
      <dgm:spPr/>
    </dgm:pt>
    <dgm:pt modelId="{FE4E4431-F7E8-4B7F-BC9A-332DCD8FC827}" type="pres">
      <dgm:prSet presAssocID="{D97B49F3-FF5C-4A94-A7B6-F407C94CC513}" presName="theList" presStyleCnt="0"/>
      <dgm:spPr/>
    </dgm:pt>
    <dgm:pt modelId="{FC609394-18B1-44C6-9FCD-B89D43CE2356}" type="pres">
      <dgm:prSet presAssocID="{6A1F65CD-83CE-418A-9CF6-EB1207655D4F}" presName="aNode" presStyleLbl="fgAcc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B89AF2-7A02-48FD-BCDC-F44EAB14D42A}" type="pres">
      <dgm:prSet presAssocID="{6A1F65CD-83CE-418A-9CF6-EB1207655D4F}" presName="aSpace" presStyleCnt="0"/>
      <dgm:spPr/>
    </dgm:pt>
    <dgm:pt modelId="{783AE7D9-9933-4A53-9D99-1C8E46E68BDA}" type="pres">
      <dgm:prSet presAssocID="{094F0D53-89AE-4370-90A0-6401158FC800}" presName="aNode" presStyleLbl="fgAcc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52FC6A-A418-471D-9783-FDCBDC120F5D}" type="pres">
      <dgm:prSet presAssocID="{094F0D53-89AE-4370-90A0-6401158FC800}" presName="aSpace" presStyleCnt="0"/>
      <dgm:spPr/>
    </dgm:pt>
    <dgm:pt modelId="{09D5FE65-75CA-4565-862A-EC42C8D894E6}" type="pres">
      <dgm:prSet presAssocID="{10DE01F3-2356-49DC-BBF6-A4DF4EBF514C}" presName="aNode" presStyleLbl="fgAcc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9EFB48-C711-436B-AB2C-DD704DC19625}" type="pres">
      <dgm:prSet presAssocID="{10DE01F3-2356-49DC-BBF6-A4DF4EBF514C}" presName="aSpace" presStyleCnt="0"/>
      <dgm:spPr/>
    </dgm:pt>
    <dgm:pt modelId="{62E0E681-2BF3-4714-8D73-E878F3696F3F}" type="pres">
      <dgm:prSet presAssocID="{009A5211-D90F-4DFC-8F7B-0BB09048A8EA}" presName="aNode" presStyleLbl="fgAcc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5B681A-1144-4F17-87AC-798145B7C8E4}" type="pres">
      <dgm:prSet presAssocID="{009A5211-D90F-4DFC-8F7B-0BB09048A8EA}" presName="aSpace" presStyleCnt="0"/>
      <dgm:spPr/>
    </dgm:pt>
    <dgm:pt modelId="{C5507816-A5FA-43F3-822C-812790A29DE2}" type="pres">
      <dgm:prSet presAssocID="{3C4EA9BF-58CB-4955-8BC8-3BABA8F96463}" presName="aNode" presStyleLbl="fgAcc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0E29E7-418B-4C0A-982E-AFBDE0E17929}" type="pres">
      <dgm:prSet presAssocID="{3C4EA9BF-58CB-4955-8BC8-3BABA8F96463}" presName="aSpace" presStyleCnt="0"/>
      <dgm:spPr/>
    </dgm:pt>
  </dgm:ptLst>
  <dgm:cxnLst>
    <dgm:cxn modelId="{F21E1919-E4E5-4472-AB47-9EB505511CBB}" srcId="{D97B49F3-FF5C-4A94-A7B6-F407C94CC513}" destId="{009A5211-D90F-4DFC-8F7B-0BB09048A8EA}" srcOrd="3" destOrd="0" parTransId="{1DEB1EA6-944F-417F-B8AE-FD5EC8695147}" sibTransId="{85BCA0BC-9A17-434A-BD1F-69B8F1481009}"/>
    <dgm:cxn modelId="{5CC82251-D756-4695-9373-D39E17927008}" type="presOf" srcId="{009A5211-D90F-4DFC-8F7B-0BB09048A8EA}" destId="{62E0E681-2BF3-4714-8D73-E878F3696F3F}" srcOrd="0" destOrd="0" presId="urn:microsoft.com/office/officeart/2005/8/layout/pyramid2"/>
    <dgm:cxn modelId="{EB31F02D-8786-4C21-8BA7-F1271AFF2469}" type="presOf" srcId="{3C4EA9BF-58CB-4955-8BC8-3BABA8F96463}" destId="{C5507816-A5FA-43F3-822C-812790A29DE2}" srcOrd="0" destOrd="0" presId="urn:microsoft.com/office/officeart/2005/8/layout/pyramid2"/>
    <dgm:cxn modelId="{B4BD0355-D734-409E-9F6E-2360CC7C0B85}" srcId="{D97B49F3-FF5C-4A94-A7B6-F407C94CC513}" destId="{094F0D53-89AE-4370-90A0-6401158FC800}" srcOrd="1" destOrd="0" parTransId="{007DF796-4418-4B69-A95E-907CF4E2E771}" sibTransId="{C48C7269-10A9-49BA-ADA0-305C8473A435}"/>
    <dgm:cxn modelId="{15E419D4-E5DE-445E-A739-E55DF7AB799F}" type="presOf" srcId="{094F0D53-89AE-4370-90A0-6401158FC800}" destId="{783AE7D9-9933-4A53-9D99-1C8E46E68BDA}" srcOrd="0" destOrd="0" presId="urn:microsoft.com/office/officeart/2005/8/layout/pyramid2"/>
    <dgm:cxn modelId="{836391E5-75E1-44F7-8199-C03EBD554E97}" type="presOf" srcId="{6A1F65CD-83CE-418A-9CF6-EB1207655D4F}" destId="{FC609394-18B1-44C6-9FCD-B89D43CE2356}" srcOrd="0" destOrd="0" presId="urn:microsoft.com/office/officeart/2005/8/layout/pyramid2"/>
    <dgm:cxn modelId="{B53C9FB3-C516-44F3-B5B5-ADA8AD742A24}" srcId="{D97B49F3-FF5C-4A94-A7B6-F407C94CC513}" destId="{10DE01F3-2356-49DC-BBF6-A4DF4EBF514C}" srcOrd="2" destOrd="0" parTransId="{BC197ACE-3D71-4BB3-B730-3B2559945A98}" sibTransId="{03B85B47-C0EF-4FF2-BEDA-CB4B400DF8CD}"/>
    <dgm:cxn modelId="{881C3C61-3650-4680-9971-D6DA2C580FD7}" type="presOf" srcId="{10DE01F3-2356-49DC-BBF6-A4DF4EBF514C}" destId="{09D5FE65-75CA-4565-862A-EC42C8D894E6}" srcOrd="0" destOrd="0" presId="urn:microsoft.com/office/officeart/2005/8/layout/pyramid2"/>
    <dgm:cxn modelId="{C0679861-8C1C-4183-BDCB-754D2068A810}" type="presOf" srcId="{D97B49F3-FF5C-4A94-A7B6-F407C94CC513}" destId="{CD0ED21A-956E-4520-AAE5-170B3115F738}" srcOrd="0" destOrd="0" presId="urn:microsoft.com/office/officeart/2005/8/layout/pyramid2"/>
    <dgm:cxn modelId="{FECBC01C-DE64-4334-9CE3-18BABB7C4672}" srcId="{D97B49F3-FF5C-4A94-A7B6-F407C94CC513}" destId="{3C4EA9BF-58CB-4955-8BC8-3BABA8F96463}" srcOrd="4" destOrd="0" parTransId="{10E770BC-58E3-4CBD-A101-35D0612FBAE5}" sibTransId="{A089944F-D1D9-4382-BFEE-37CE382C0AE3}"/>
    <dgm:cxn modelId="{6777C28C-D398-4561-A539-F2C1A0164127}" srcId="{D97B49F3-FF5C-4A94-A7B6-F407C94CC513}" destId="{6A1F65CD-83CE-418A-9CF6-EB1207655D4F}" srcOrd="0" destOrd="0" parTransId="{2B2DE718-D820-4805-83AB-75C398D0BC85}" sibTransId="{D8429637-A24A-416E-9B09-9F209D8EAAD1}"/>
    <dgm:cxn modelId="{714683CF-2EA6-44BF-B433-FD78DF76A142}" type="presParOf" srcId="{CD0ED21A-956E-4520-AAE5-170B3115F738}" destId="{F9879900-6B3A-44F7-B02E-87827FF916D4}" srcOrd="0" destOrd="0" presId="urn:microsoft.com/office/officeart/2005/8/layout/pyramid2"/>
    <dgm:cxn modelId="{F665704D-327D-4116-9F4F-744BDA0DAC62}" type="presParOf" srcId="{CD0ED21A-956E-4520-AAE5-170B3115F738}" destId="{FE4E4431-F7E8-4B7F-BC9A-332DCD8FC827}" srcOrd="1" destOrd="0" presId="urn:microsoft.com/office/officeart/2005/8/layout/pyramid2"/>
    <dgm:cxn modelId="{5A538976-49F6-468E-BD78-F5BCBCB26DE2}" type="presParOf" srcId="{FE4E4431-F7E8-4B7F-BC9A-332DCD8FC827}" destId="{FC609394-18B1-44C6-9FCD-B89D43CE2356}" srcOrd="0" destOrd="0" presId="urn:microsoft.com/office/officeart/2005/8/layout/pyramid2"/>
    <dgm:cxn modelId="{CCC244F0-7BEC-486F-A0BC-ADA5D6DACF1D}" type="presParOf" srcId="{FE4E4431-F7E8-4B7F-BC9A-332DCD8FC827}" destId="{7BB89AF2-7A02-48FD-BCDC-F44EAB14D42A}" srcOrd="1" destOrd="0" presId="urn:microsoft.com/office/officeart/2005/8/layout/pyramid2"/>
    <dgm:cxn modelId="{A8B3CEC8-0E5A-4C77-95CF-A848E74416B8}" type="presParOf" srcId="{FE4E4431-F7E8-4B7F-BC9A-332DCD8FC827}" destId="{783AE7D9-9933-4A53-9D99-1C8E46E68BDA}" srcOrd="2" destOrd="0" presId="urn:microsoft.com/office/officeart/2005/8/layout/pyramid2"/>
    <dgm:cxn modelId="{0FE16ACA-F5F2-4C4C-BA73-233822B69AB1}" type="presParOf" srcId="{FE4E4431-F7E8-4B7F-BC9A-332DCD8FC827}" destId="{2652FC6A-A418-471D-9783-FDCBDC120F5D}" srcOrd="3" destOrd="0" presId="urn:microsoft.com/office/officeart/2005/8/layout/pyramid2"/>
    <dgm:cxn modelId="{D89AA152-C3CF-4588-ACE9-D3311092EE63}" type="presParOf" srcId="{FE4E4431-F7E8-4B7F-BC9A-332DCD8FC827}" destId="{09D5FE65-75CA-4565-862A-EC42C8D894E6}" srcOrd="4" destOrd="0" presId="urn:microsoft.com/office/officeart/2005/8/layout/pyramid2"/>
    <dgm:cxn modelId="{DE61BBE3-DB68-4F9B-A8B2-A4AD4F79FD32}" type="presParOf" srcId="{FE4E4431-F7E8-4B7F-BC9A-332DCD8FC827}" destId="{8C9EFB48-C711-436B-AB2C-DD704DC19625}" srcOrd="5" destOrd="0" presId="urn:microsoft.com/office/officeart/2005/8/layout/pyramid2"/>
    <dgm:cxn modelId="{A3CEC5DE-B57C-4D9E-844B-030237340AE8}" type="presParOf" srcId="{FE4E4431-F7E8-4B7F-BC9A-332DCD8FC827}" destId="{62E0E681-2BF3-4714-8D73-E878F3696F3F}" srcOrd="6" destOrd="0" presId="urn:microsoft.com/office/officeart/2005/8/layout/pyramid2"/>
    <dgm:cxn modelId="{2E8C86AA-C4D7-4B43-97A1-1CBD8F168B5D}" type="presParOf" srcId="{FE4E4431-F7E8-4B7F-BC9A-332DCD8FC827}" destId="{F85B681A-1144-4F17-87AC-798145B7C8E4}" srcOrd="7" destOrd="0" presId="urn:microsoft.com/office/officeart/2005/8/layout/pyramid2"/>
    <dgm:cxn modelId="{53968D7D-F03C-4A11-9015-C7896E486891}" type="presParOf" srcId="{FE4E4431-F7E8-4B7F-BC9A-332DCD8FC827}" destId="{C5507816-A5FA-43F3-822C-812790A29DE2}" srcOrd="8" destOrd="0" presId="urn:microsoft.com/office/officeart/2005/8/layout/pyramid2"/>
    <dgm:cxn modelId="{E27A2E5F-E0C2-4DEF-8839-E8E3C14598B1}" type="presParOf" srcId="{FE4E4431-F7E8-4B7F-BC9A-332DCD8FC827}" destId="{4E0E29E7-418B-4C0A-982E-AFBDE0E17929}" srcOrd="9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8A0E7FB-F808-4667-A0AC-AEB63FD3C80C}" type="doc">
      <dgm:prSet loTypeId="urn:microsoft.com/office/officeart/2005/8/layout/process4" loCatId="list" qsTypeId="urn:microsoft.com/office/officeart/2005/8/quickstyle/simple5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FC2F5A83-A4F5-494A-B65D-CE7338E77DFF}">
      <dgm:prSet custT="1"/>
      <dgm:spPr/>
      <dgm:t>
        <a:bodyPr/>
        <a:lstStyle/>
        <a:p>
          <a:pPr rtl="0"/>
          <a:r>
            <a:rPr lang="ru-RU" sz="2800" b="1" u="none" dirty="0" smtClean="0"/>
            <a:t>Какие трудности бывают с рефлексией?</a:t>
          </a:r>
          <a:endParaRPr lang="ru-RU" sz="2800" b="1" u="none" dirty="0"/>
        </a:p>
      </dgm:t>
    </dgm:pt>
    <dgm:pt modelId="{7A05B9CC-6DB7-466B-9495-BA81F626A808}" type="parTrans" cxnId="{EE241320-EB95-4026-925F-AD71C18A09A8}">
      <dgm:prSet/>
      <dgm:spPr/>
      <dgm:t>
        <a:bodyPr/>
        <a:lstStyle/>
        <a:p>
          <a:endParaRPr lang="ru-RU"/>
        </a:p>
      </dgm:t>
    </dgm:pt>
    <dgm:pt modelId="{BEF4A5F6-BD9A-4782-8F80-45E1EBCD4E27}" type="sibTrans" cxnId="{EE241320-EB95-4026-925F-AD71C18A09A8}">
      <dgm:prSet/>
      <dgm:spPr/>
      <dgm:t>
        <a:bodyPr/>
        <a:lstStyle/>
        <a:p>
          <a:endParaRPr lang="ru-RU"/>
        </a:p>
      </dgm:t>
    </dgm:pt>
    <dgm:pt modelId="{2CB34341-0620-44D7-B2C9-98761F743DAD}">
      <dgm:prSet/>
      <dgm:spPr/>
      <dgm:t>
        <a:bodyPr/>
        <a:lstStyle/>
        <a:p>
          <a:pPr rtl="0"/>
          <a:r>
            <a:rPr lang="ru-RU" smtClean="0"/>
            <a:t>Как рефлексировать? Над чем рефлексировать?</a:t>
          </a:r>
          <a:endParaRPr lang="ru-RU"/>
        </a:p>
      </dgm:t>
    </dgm:pt>
    <dgm:pt modelId="{D19F3962-C269-4660-9D10-96942E926289}" type="parTrans" cxnId="{CA92C6D0-2016-4C05-98C1-938FB36DEC51}">
      <dgm:prSet/>
      <dgm:spPr/>
      <dgm:t>
        <a:bodyPr/>
        <a:lstStyle/>
        <a:p>
          <a:endParaRPr lang="ru-RU"/>
        </a:p>
      </dgm:t>
    </dgm:pt>
    <dgm:pt modelId="{1D23C25B-FEE8-4EA0-B901-38828170A05F}" type="sibTrans" cxnId="{CA92C6D0-2016-4C05-98C1-938FB36DEC51}">
      <dgm:prSet/>
      <dgm:spPr/>
      <dgm:t>
        <a:bodyPr/>
        <a:lstStyle/>
        <a:p>
          <a:endParaRPr lang="ru-RU"/>
        </a:p>
      </dgm:t>
    </dgm:pt>
    <dgm:pt modelId="{6535850E-F702-49C0-9A89-331AB2CC3407}">
      <dgm:prSet/>
      <dgm:spPr/>
      <dgm:t>
        <a:bodyPr/>
        <a:lstStyle/>
        <a:p>
          <a:pPr rtl="0"/>
          <a:r>
            <a:rPr lang="ru-RU" smtClean="0"/>
            <a:t>Ощущения несоответствия</a:t>
          </a:r>
          <a:endParaRPr lang="ru-RU"/>
        </a:p>
      </dgm:t>
    </dgm:pt>
    <dgm:pt modelId="{E2C2098F-EA63-4F1C-B5AB-F75B0C201C76}" type="parTrans" cxnId="{639E3D31-CA27-4E71-B8E1-234D8D125C28}">
      <dgm:prSet/>
      <dgm:spPr/>
      <dgm:t>
        <a:bodyPr/>
        <a:lstStyle/>
        <a:p>
          <a:endParaRPr lang="ru-RU"/>
        </a:p>
      </dgm:t>
    </dgm:pt>
    <dgm:pt modelId="{B965A3AF-2CBE-4135-AB09-4B5DB0776729}" type="sibTrans" cxnId="{639E3D31-CA27-4E71-B8E1-234D8D125C28}">
      <dgm:prSet/>
      <dgm:spPr/>
      <dgm:t>
        <a:bodyPr/>
        <a:lstStyle/>
        <a:p>
          <a:endParaRPr lang="ru-RU"/>
        </a:p>
      </dgm:t>
    </dgm:pt>
    <dgm:pt modelId="{15644549-737D-4A37-95FD-7B60195504FB}">
      <dgm:prSet/>
      <dgm:spPr/>
      <dgm:t>
        <a:bodyPr/>
        <a:lstStyle/>
        <a:p>
          <a:pPr rtl="0"/>
          <a:r>
            <a:rPr lang="ru-RU" smtClean="0"/>
            <a:t>«Я просто не могу рефлексировать самостоятельно!»</a:t>
          </a:r>
          <a:endParaRPr lang="ru-RU"/>
        </a:p>
      </dgm:t>
    </dgm:pt>
    <dgm:pt modelId="{D15EF35B-042D-465C-B924-0B12D734178E}" type="parTrans" cxnId="{F7C2B636-09F4-4EAE-B03F-C58AE1D78A94}">
      <dgm:prSet/>
      <dgm:spPr/>
      <dgm:t>
        <a:bodyPr/>
        <a:lstStyle/>
        <a:p>
          <a:endParaRPr lang="ru-RU"/>
        </a:p>
      </dgm:t>
    </dgm:pt>
    <dgm:pt modelId="{E6B7E90B-E86A-41C3-8C2F-C3444B078DC1}" type="sibTrans" cxnId="{F7C2B636-09F4-4EAE-B03F-C58AE1D78A94}">
      <dgm:prSet/>
      <dgm:spPr/>
      <dgm:t>
        <a:bodyPr/>
        <a:lstStyle/>
        <a:p>
          <a:endParaRPr lang="ru-RU"/>
        </a:p>
      </dgm:t>
    </dgm:pt>
    <dgm:pt modelId="{36A0310F-A607-43BD-AF32-414087BAA786}">
      <dgm:prSet/>
      <dgm:spPr/>
      <dgm:t>
        <a:bodyPr/>
        <a:lstStyle/>
        <a:p>
          <a:pPr rtl="0"/>
          <a:r>
            <a:rPr lang="ru-RU" smtClean="0"/>
            <a:t>Как стать лучше после рефлексии?</a:t>
          </a:r>
          <a:endParaRPr lang="ru-RU"/>
        </a:p>
      </dgm:t>
    </dgm:pt>
    <dgm:pt modelId="{469C2B46-8CB9-4F8D-89CD-D6ACBD8D69FD}" type="parTrans" cxnId="{4908B0EF-5DC0-4DB2-A9A8-B3CC1280BB8D}">
      <dgm:prSet/>
      <dgm:spPr/>
      <dgm:t>
        <a:bodyPr/>
        <a:lstStyle/>
        <a:p>
          <a:endParaRPr lang="ru-RU"/>
        </a:p>
      </dgm:t>
    </dgm:pt>
    <dgm:pt modelId="{55DFC272-B142-415B-B3BE-7545ADFE8247}" type="sibTrans" cxnId="{4908B0EF-5DC0-4DB2-A9A8-B3CC1280BB8D}">
      <dgm:prSet/>
      <dgm:spPr/>
      <dgm:t>
        <a:bodyPr/>
        <a:lstStyle/>
        <a:p>
          <a:endParaRPr lang="ru-RU"/>
        </a:p>
      </dgm:t>
    </dgm:pt>
    <dgm:pt modelId="{A5EC84F7-A201-4795-AD2E-B74168513986}">
      <dgm:prSet/>
      <dgm:spPr/>
      <dgm:t>
        <a:bodyPr/>
        <a:lstStyle/>
        <a:p>
          <a:pPr rtl="0"/>
          <a:r>
            <a:rPr lang="ru-RU" smtClean="0"/>
            <a:t>Время – когда рефлексировать?</a:t>
          </a:r>
          <a:endParaRPr lang="ru-RU"/>
        </a:p>
      </dgm:t>
    </dgm:pt>
    <dgm:pt modelId="{6438DF9F-5EE5-42CF-9062-5DAF8A067F3E}" type="parTrans" cxnId="{44AA4175-71E6-411D-81E9-FF2F81CDF237}">
      <dgm:prSet/>
      <dgm:spPr/>
      <dgm:t>
        <a:bodyPr/>
        <a:lstStyle/>
        <a:p>
          <a:endParaRPr lang="ru-RU"/>
        </a:p>
      </dgm:t>
    </dgm:pt>
    <dgm:pt modelId="{837FAB43-79E0-42D9-8046-FC3CC75F432B}" type="sibTrans" cxnId="{44AA4175-71E6-411D-81E9-FF2F81CDF237}">
      <dgm:prSet/>
      <dgm:spPr/>
      <dgm:t>
        <a:bodyPr/>
        <a:lstStyle/>
        <a:p>
          <a:endParaRPr lang="ru-RU"/>
        </a:p>
      </dgm:t>
    </dgm:pt>
    <dgm:pt modelId="{77459C56-B762-4123-A7F1-0BF8F6DA6C76}" type="pres">
      <dgm:prSet presAssocID="{88A0E7FB-F808-4667-A0AC-AEB63FD3C80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1482F02-4BFA-493B-95F6-28B0997FC39E}" type="pres">
      <dgm:prSet presAssocID="{36A0310F-A607-43BD-AF32-414087BAA786}" presName="boxAndChildren" presStyleCnt="0"/>
      <dgm:spPr/>
    </dgm:pt>
    <dgm:pt modelId="{3D859B21-C9B5-4865-8E40-76C3279FEEAF}" type="pres">
      <dgm:prSet presAssocID="{36A0310F-A607-43BD-AF32-414087BAA786}" presName="parentTextBox" presStyleLbl="node1" presStyleIdx="0" presStyleCnt="6"/>
      <dgm:spPr/>
      <dgm:t>
        <a:bodyPr/>
        <a:lstStyle/>
        <a:p>
          <a:endParaRPr lang="ru-RU"/>
        </a:p>
      </dgm:t>
    </dgm:pt>
    <dgm:pt modelId="{9170E36E-B5AE-4CF7-AEB1-101C493D3067}" type="pres">
      <dgm:prSet presAssocID="{E6B7E90B-E86A-41C3-8C2F-C3444B078DC1}" presName="sp" presStyleCnt="0"/>
      <dgm:spPr/>
    </dgm:pt>
    <dgm:pt modelId="{4BCD7D06-52DE-4641-8F0B-41653464DB92}" type="pres">
      <dgm:prSet presAssocID="{15644549-737D-4A37-95FD-7B60195504FB}" presName="arrowAndChildren" presStyleCnt="0"/>
      <dgm:spPr/>
    </dgm:pt>
    <dgm:pt modelId="{D856F5FF-E5E5-4B68-92FF-171468A63FE9}" type="pres">
      <dgm:prSet presAssocID="{15644549-737D-4A37-95FD-7B60195504FB}" presName="parentTextArrow" presStyleLbl="node1" presStyleIdx="1" presStyleCnt="6"/>
      <dgm:spPr/>
      <dgm:t>
        <a:bodyPr/>
        <a:lstStyle/>
        <a:p>
          <a:endParaRPr lang="ru-RU"/>
        </a:p>
      </dgm:t>
    </dgm:pt>
    <dgm:pt modelId="{CFFC3190-813A-4B93-AF94-C2B9276C72FD}" type="pres">
      <dgm:prSet presAssocID="{B965A3AF-2CBE-4135-AB09-4B5DB0776729}" presName="sp" presStyleCnt="0"/>
      <dgm:spPr/>
    </dgm:pt>
    <dgm:pt modelId="{7995FB82-73CC-4D25-B18D-39F81FC79380}" type="pres">
      <dgm:prSet presAssocID="{6535850E-F702-49C0-9A89-331AB2CC3407}" presName="arrowAndChildren" presStyleCnt="0"/>
      <dgm:spPr/>
    </dgm:pt>
    <dgm:pt modelId="{FB74F357-EA57-45D5-A22A-30FCC13A9732}" type="pres">
      <dgm:prSet presAssocID="{6535850E-F702-49C0-9A89-331AB2CC3407}" presName="parentTextArrow" presStyleLbl="node1" presStyleIdx="2" presStyleCnt="6"/>
      <dgm:spPr/>
      <dgm:t>
        <a:bodyPr/>
        <a:lstStyle/>
        <a:p>
          <a:endParaRPr lang="ru-RU"/>
        </a:p>
      </dgm:t>
    </dgm:pt>
    <dgm:pt modelId="{7C63954D-DD7C-4C7B-B08E-71EA3D7647A9}" type="pres">
      <dgm:prSet presAssocID="{1D23C25B-FEE8-4EA0-B901-38828170A05F}" presName="sp" presStyleCnt="0"/>
      <dgm:spPr/>
    </dgm:pt>
    <dgm:pt modelId="{9D51C138-A767-49FF-9373-C319ED66A951}" type="pres">
      <dgm:prSet presAssocID="{2CB34341-0620-44D7-B2C9-98761F743DAD}" presName="arrowAndChildren" presStyleCnt="0"/>
      <dgm:spPr/>
    </dgm:pt>
    <dgm:pt modelId="{6D322619-B1E2-4224-9F12-FB5EE43D7104}" type="pres">
      <dgm:prSet presAssocID="{2CB34341-0620-44D7-B2C9-98761F743DAD}" presName="parentTextArrow" presStyleLbl="node1" presStyleIdx="3" presStyleCnt="6"/>
      <dgm:spPr/>
      <dgm:t>
        <a:bodyPr/>
        <a:lstStyle/>
        <a:p>
          <a:endParaRPr lang="ru-RU"/>
        </a:p>
      </dgm:t>
    </dgm:pt>
    <dgm:pt modelId="{85325001-37CA-4A19-B4C9-409D19CB139C}" type="pres">
      <dgm:prSet presAssocID="{837FAB43-79E0-42D9-8046-FC3CC75F432B}" presName="sp" presStyleCnt="0"/>
      <dgm:spPr/>
    </dgm:pt>
    <dgm:pt modelId="{E217E024-005F-4493-B014-73DDDDD26A1D}" type="pres">
      <dgm:prSet presAssocID="{A5EC84F7-A201-4795-AD2E-B74168513986}" presName="arrowAndChildren" presStyleCnt="0"/>
      <dgm:spPr/>
    </dgm:pt>
    <dgm:pt modelId="{E10DB909-FAE4-49BC-886E-9B0E711ED649}" type="pres">
      <dgm:prSet presAssocID="{A5EC84F7-A201-4795-AD2E-B74168513986}" presName="parentTextArrow" presStyleLbl="node1" presStyleIdx="4" presStyleCnt="6"/>
      <dgm:spPr/>
      <dgm:t>
        <a:bodyPr/>
        <a:lstStyle/>
        <a:p>
          <a:endParaRPr lang="ru-RU"/>
        </a:p>
      </dgm:t>
    </dgm:pt>
    <dgm:pt modelId="{850B5840-1F8F-40B4-8906-196EA17AA5B8}" type="pres">
      <dgm:prSet presAssocID="{BEF4A5F6-BD9A-4782-8F80-45E1EBCD4E27}" presName="sp" presStyleCnt="0"/>
      <dgm:spPr/>
    </dgm:pt>
    <dgm:pt modelId="{0BEA8793-998F-4383-A04A-0D01C372A6BA}" type="pres">
      <dgm:prSet presAssocID="{FC2F5A83-A4F5-494A-B65D-CE7338E77DFF}" presName="arrowAndChildren" presStyleCnt="0"/>
      <dgm:spPr/>
    </dgm:pt>
    <dgm:pt modelId="{FE4BCF0E-B0F8-4986-8C9A-3526D4BF63DF}" type="pres">
      <dgm:prSet presAssocID="{FC2F5A83-A4F5-494A-B65D-CE7338E77DFF}" presName="parentTextArrow" presStyleLbl="node1" presStyleIdx="5" presStyleCnt="6"/>
      <dgm:spPr/>
      <dgm:t>
        <a:bodyPr/>
        <a:lstStyle/>
        <a:p>
          <a:endParaRPr lang="ru-RU"/>
        </a:p>
      </dgm:t>
    </dgm:pt>
  </dgm:ptLst>
  <dgm:cxnLst>
    <dgm:cxn modelId="{639E3D31-CA27-4E71-B8E1-234D8D125C28}" srcId="{88A0E7FB-F808-4667-A0AC-AEB63FD3C80C}" destId="{6535850E-F702-49C0-9A89-331AB2CC3407}" srcOrd="3" destOrd="0" parTransId="{E2C2098F-EA63-4F1C-B5AB-F75B0C201C76}" sibTransId="{B965A3AF-2CBE-4135-AB09-4B5DB0776729}"/>
    <dgm:cxn modelId="{EE241320-EB95-4026-925F-AD71C18A09A8}" srcId="{88A0E7FB-F808-4667-A0AC-AEB63FD3C80C}" destId="{FC2F5A83-A4F5-494A-B65D-CE7338E77DFF}" srcOrd="0" destOrd="0" parTransId="{7A05B9CC-6DB7-466B-9495-BA81F626A808}" sibTransId="{BEF4A5F6-BD9A-4782-8F80-45E1EBCD4E27}"/>
    <dgm:cxn modelId="{423250CA-8804-4A5B-8956-E8262961B9C9}" type="presOf" srcId="{88A0E7FB-F808-4667-A0AC-AEB63FD3C80C}" destId="{77459C56-B762-4123-A7F1-0BF8F6DA6C76}" srcOrd="0" destOrd="0" presId="urn:microsoft.com/office/officeart/2005/8/layout/process4"/>
    <dgm:cxn modelId="{480B91C7-B2DF-4392-905E-7546C58B5986}" type="presOf" srcId="{FC2F5A83-A4F5-494A-B65D-CE7338E77DFF}" destId="{FE4BCF0E-B0F8-4986-8C9A-3526D4BF63DF}" srcOrd="0" destOrd="0" presId="urn:microsoft.com/office/officeart/2005/8/layout/process4"/>
    <dgm:cxn modelId="{F7C2B636-09F4-4EAE-B03F-C58AE1D78A94}" srcId="{88A0E7FB-F808-4667-A0AC-AEB63FD3C80C}" destId="{15644549-737D-4A37-95FD-7B60195504FB}" srcOrd="4" destOrd="0" parTransId="{D15EF35B-042D-465C-B924-0B12D734178E}" sibTransId="{E6B7E90B-E86A-41C3-8C2F-C3444B078DC1}"/>
    <dgm:cxn modelId="{CA92C6D0-2016-4C05-98C1-938FB36DEC51}" srcId="{88A0E7FB-F808-4667-A0AC-AEB63FD3C80C}" destId="{2CB34341-0620-44D7-B2C9-98761F743DAD}" srcOrd="2" destOrd="0" parTransId="{D19F3962-C269-4660-9D10-96942E926289}" sibTransId="{1D23C25B-FEE8-4EA0-B901-38828170A05F}"/>
    <dgm:cxn modelId="{094558F9-2585-4EFB-B92A-B8A000FB72B7}" type="presOf" srcId="{6535850E-F702-49C0-9A89-331AB2CC3407}" destId="{FB74F357-EA57-45D5-A22A-30FCC13A9732}" srcOrd="0" destOrd="0" presId="urn:microsoft.com/office/officeart/2005/8/layout/process4"/>
    <dgm:cxn modelId="{8B5D4728-F9BA-4CFA-9905-B0BACA6CDCA2}" type="presOf" srcId="{15644549-737D-4A37-95FD-7B60195504FB}" destId="{D856F5FF-E5E5-4B68-92FF-171468A63FE9}" srcOrd="0" destOrd="0" presId="urn:microsoft.com/office/officeart/2005/8/layout/process4"/>
    <dgm:cxn modelId="{266F61DD-1019-4545-9D3E-371E7694443E}" type="presOf" srcId="{A5EC84F7-A201-4795-AD2E-B74168513986}" destId="{E10DB909-FAE4-49BC-886E-9B0E711ED649}" srcOrd="0" destOrd="0" presId="urn:microsoft.com/office/officeart/2005/8/layout/process4"/>
    <dgm:cxn modelId="{4908B0EF-5DC0-4DB2-A9A8-B3CC1280BB8D}" srcId="{88A0E7FB-F808-4667-A0AC-AEB63FD3C80C}" destId="{36A0310F-A607-43BD-AF32-414087BAA786}" srcOrd="5" destOrd="0" parTransId="{469C2B46-8CB9-4F8D-89CD-D6ACBD8D69FD}" sibTransId="{55DFC272-B142-415B-B3BE-7545ADFE8247}"/>
    <dgm:cxn modelId="{36C6CE16-87FA-4E9B-B28F-80B3C46080F7}" type="presOf" srcId="{36A0310F-A607-43BD-AF32-414087BAA786}" destId="{3D859B21-C9B5-4865-8E40-76C3279FEEAF}" srcOrd="0" destOrd="0" presId="urn:microsoft.com/office/officeart/2005/8/layout/process4"/>
    <dgm:cxn modelId="{862F6F4B-6DD4-4D94-ACB6-79FB2C48798E}" type="presOf" srcId="{2CB34341-0620-44D7-B2C9-98761F743DAD}" destId="{6D322619-B1E2-4224-9F12-FB5EE43D7104}" srcOrd="0" destOrd="0" presId="urn:microsoft.com/office/officeart/2005/8/layout/process4"/>
    <dgm:cxn modelId="{44AA4175-71E6-411D-81E9-FF2F81CDF237}" srcId="{88A0E7FB-F808-4667-A0AC-AEB63FD3C80C}" destId="{A5EC84F7-A201-4795-AD2E-B74168513986}" srcOrd="1" destOrd="0" parTransId="{6438DF9F-5EE5-42CF-9062-5DAF8A067F3E}" sibTransId="{837FAB43-79E0-42D9-8046-FC3CC75F432B}"/>
    <dgm:cxn modelId="{F4540F27-DDF6-4F38-9974-040A931D5B20}" type="presParOf" srcId="{77459C56-B762-4123-A7F1-0BF8F6DA6C76}" destId="{81482F02-4BFA-493B-95F6-28B0997FC39E}" srcOrd="0" destOrd="0" presId="urn:microsoft.com/office/officeart/2005/8/layout/process4"/>
    <dgm:cxn modelId="{02D3F07F-95DE-4098-8C41-BAEC8BDC5F70}" type="presParOf" srcId="{81482F02-4BFA-493B-95F6-28B0997FC39E}" destId="{3D859B21-C9B5-4865-8E40-76C3279FEEAF}" srcOrd="0" destOrd="0" presId="urn:microsoft.com/office/officeart/2005/8/layout/process4"/>
    <dgm:cxn modelId="{F5463674-C14C-4D11-9764-1EB33DC0E6BE}" type="presParOf" srcId="{77459C56-B762-4123-A7F1-0BF8F6DA6C76}" destId="{9170E36E-B5AE-4CF7-AEB1-101C493D3067}" srcOrd="1" destOrd="0" presId="urn:microsoft.com/office/officeart/2005/8/layout/process4"/>
    <dgm:cxn modelId="{D94D1457-D569-4F61-A686-B0C5F3F6DF16}" type="presParOf" srcId="{77459C56-B762-4123-A7F1-0BF8F6DA6C76}" destId="{4BCD7D06-52DE-4641-8F0B-41653464DB92}" srcOrd="2" destOrd="0" presId="urn:microsoft.com/office/officeart/2005/8/layout/process4"/>
    <dgm:cxn modelId="{1F36E26D-0321-49E4-A10F-C0685A37F3EF}" type="presParOf" srcId="{4BCD7D06-52DE-4641-8F0B-41653464DB92}" destId="{D856F5FF-E5E5-4B68-92FF-171468A63FE9}" srcOrd="0" destOrd="0" presId="urn:microsoft.com/office/officeart/2005/8/layout/process4"/>
    <dgm:cxn modelId="{4A7B7673-5CAC-408E-8071-4A32FA8CF7EE}" type="presParOf" srcId="{77459C56-B762-4123-A7F1-0BF8F6DA6C76}" destId="{CFFC3190-813A-4B93-AF94-C2B9276C72FD}" srcOrd="3" destOrd="0" presId="urn:microsoft.com/office/officeart/2005/8/layout/process4"/>
    <dgm:cxn modelId="{05FDBF9E-6955-4702-92F5-448DF8039A3D}" type="presParOf" srcId="{77459C56-B762-4123-A7F1-0BF8F6DA6C76}" destId="{7995FB82-73CC-4D25-B18D-39F81FC79380}" srcOrd="4" destOrd="0" presId="urn:microsoft.com/office/officeart/2005/8/layout/process4"/>
    <dgm:cxn modelId="{1B7CC36C-DDB9-4AE7-A52A-081C22D6EDFA}" type="presParOf" srcId="{7995FB82-73CC-4D25-B18D-39F81FC79380}" destId="{FB74F357-EA57-45D5-A22A-30FCC13A9732}" srcOrd="0" destOrd="0" presId="urn:microsoft.com/office/officeart/2005/8/layout/process4"/>
    <dgm:cxn modelId="{582AED76-25E9-4FFB-8C08-CA30746CEC7E}" type="presParOf" srcId="{77459C56-B762-4123-A7F1-0BF8F6DA6C76}" destId="{7C63954D-DD7C-4C7B-B08E-71EA3D7647A9}" srcOrd="5" destOrd="0" presId="urn:microsoft.com/office/officeart/2005/8/layout/process4"/>
    <dgm:cxn modelId="{C9B03375-91D8-4D09-9F4C-52ECDE94302A}" type="presParOf" srcId="{77459C56-B762-4123-A7F1-0BF8F6DA6C76}" destId="{9D51C138-A767-49FF-9373-C319ED66A951}" srcOrd="6" destOrd="0" presId="urn:microsoft.com/office/officeart/2005/8/layout/process4"/>
    <dgm:cxn modelId="{B6DD76FA-BD11-453D-A882-779F1853933C}" type="presParOf" srcId="{9D51C138-A767-49FF-9373-C319ED66A951}" destId="{6D322619-B1E2-4224-9F12-FB5EE43D7104}" srcOrd="0" destOrd="0" presId="urn:microsoft.com/office/officeart/2005/8/layout/process4"/>
    <dgm:cxn modelId="{1645B14C-BBD6-458B-A2A5-308A5A10629E}" type="presParOf" srcId="{77459C56-B762-4123-A7F1-0BF8F6DA6C76}" destId="{85325001-37CA-4A19-B4C9-409D19CB139C}" srcOrd="7" destOrd="0" presId="urn:microsoft.com/office/officeart/2005/8/layout/process4"/>
    <dgm:cxn modelId="{B781722F-84F7-4E88-9EE0-A0F9DC973666}" type="presParOf" srcId="{77459C56-B762-4123-A7F1-0BF8F6DA6C76}" destId="{E217E024-005F-4493-B014-73DDDDD26A1D}" srcOrd="8" destOrd="0" presId="urn:microsoft.com/office/officeart/2005/8/layout/process4"/>
    <dgm:cxn modelId="{D6B2BEAB-BB48-4703-9CA5-00D1A011D0BF}" type="presParOf" srcId="{E217E024-005F-4493-B014-73DDDDD26A1D}" destId="{E10DB909-FAE4-49BC-886E-9B0E711ED649}" srcOrd="0" destOrd="0" presId="urn:microsoft.com/office/officeart/2005/8/layout/process4"/>
    <dgm:cxn modelId="{22CF4E1B-8ED9-46DB-967E-75105C294270}" type="presParOf" srcId="{77459C56-B762-4123-A7F1-0BF8F6DA6C76}" destId="{850B5840-1F8F-40B4-8906-196EA17AA5B8}" srcOrd="9" destOrd="0" presId="urn:microsoft.com/office/officeart/2005/8/layout/process4"/>
    <dgm:cxn modelId="{0A661A2E-2500-458B-B855-4CDFC29DC138}" type="presParOf" srcId="{77459C56-B762-4123-A7F1-0BF8F6DA6C76}" destId="{0BEA8793-998F-4383-A04A-0D01C372A6BA}" srcOrd="10" destOrd="0" presId="urn:microsoft.com/office/officeart/2005/8/layout/process4"/>
    <dgm:cxn modelId="{5379939B-FC30-4ECC-84BB-10C365A70014}" type="presParOf" srcId="{0BEA8793-998F-4383-A04A-0D01C372A6BA}" destId="{FE4BCF0E-B0F8-4986-8C9A-3526D4BF63DF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CC6018A-5A69-475A-B566-2143AC055E91}" type="doc">
      <dgm:prSet loTypeId="urn:microsoft.com/office/officeart/2005/8/layout/b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44BD0B7-C410-4F0A-A8BB-7B0AB22E3C93}">
      <dgm:prSet custT="1"/>
      <dgm:spPr>
        <a:solidFill>
          <a:srgbClr val="C00000"/>
        </a:solidFill>
      </dgm:spPr>
      <dgm:t>
        <a:bodyPr/>
        <a:lstStyle/>
        <a:p>
          <a:pPr rtl="0"/>
          <a:r>
            <a:rPr lang="ru-RU" sz="2000" b="1" dirty="0" smtClean="0">
              <a:solidFill>
                <a:schemeClr val="tx1"/>
              </a:solidFill>
            </a:rPr>
            <a:t>Как можно побороть эти трудности?</a:t>
          </a:r>
          <a:endParaRPr lang="ru-RU" sz="2000" b="1" dirty="0">
            <a:solidFill>
              <a:schemeClr val="tx1"/>
            </a:solidFill>
          </a:endParaRPr>
        </a:p>
      </dgm:t>
    </dgm:pt>
    <dgm:pt modelId="{43FCAD33-01B4-4DCE-8EF3-681F55A71C21}" type="parTrans" cxnId="{9C158550-509F-41A6-AAB7-3C611330B2A0}">
      <dgm:prSet/>
      <dgm:spPr/>
      <dgm:t>
        <a:bodyPr/>
        <a:lstStyle/>
        <a:p>
          <a:endParaRPr lang="ru-RU"/>
        </a:p>
      </dgm:t>
    </dgm:pt>
    <dgm:pt modelId="{D02CCE78-B4DE-4446-8E50-31BFAA28E179}" type="sibTrans" cxnId="{9C158550-509F-41A6-AAB7-3C611330B2A0}">
      <dgm:prSet>
        <dgm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ru-RU"/>
        </a:p>
      </dgm:t>
    </dgm:pt>
    <dgm:pt modelId="{D8333974-004E-4DA1-8D7F-9EDC56A37E6E}">
      <dgm:prSet custT="1"/>
      <dgm:spPr>
        <a:solidFill>
          <a:srgbClr val="FFC000"/>
        </a:solidFill>
      </dgm:spPr>
      <dgm:t>
        <a:bodyPr/>
        <a:lstStyle/>
        <a:p>
          <a:pPr rtl="0"/>
          <a:r>
            <a:rPr lang="ru-RU" sz="2000" b="1" dirty="0" smtClean="0">
              <a:solidFill>
                <a:schemeClr val="tx1"/>
              </a:solidFill>
            </a:rPr>
            <a:t>Активно наверстать потерянное время!</a:t>
          </a:r>
          <a:endParaRPr lang="ru-RU" sz="2000" b="1" dirty="0">
            <a:solidFill>
              <a:schemeClr val="tx1"/>
            </a:solidFill>
          </a:endParaRPr>
        </a:p>
      </dgm:t>
    </dgm:pt>
    <dgm:pt modelId="{65523EF2-C0FD-41A0-9E95-94521295F285}" type="parTrans" cxnId="{C6B5BE64-2017-4430-8B93-1CDE97C6CC95}">
      <dgm:prSet/>
      <dgm:spPr/>
      <dgm:t>
        <a:bodyPr/>
        <a:lstStyle/>
        <a:p>
          <a:endParaRPr lang="ru-RU"/>
        </a:p>
      </dgm:t>
    </dgm:pt>
    <dgm:pt modelId="{4076BF8A-9F81-4C4C-90D9-FA20D3491BAD}" type="sibTrans" cxnId="{C6B5BE64-2017-4430-8B93-1CDE97C6CC95}">
      <dgm:prSet>
        <dgm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ru-RU"/>
        </a:p>
      </dgm:t>
    </dgm:pt>
    <dgm:pt modelId="{2CD41CF9-8A23-4491-911A-93880BCA9D11}">
      <dgm:prSet custT="1"/>
      <dgm:spPr>
        <a:solidFill>
          <a:srgbClr val="FFFF99"/>
        </a:solidFill>
      </dgm:spPr>
      <dgm:t>
        <a:bodyPr/>
        <a:lstStyle/>
        <a:p>
          <a:pPr rtl="0"/>
          <a:r>
            <a:rPr lang="ru-RU" sz="2000" b="1" dirty="0" smtClean="0">
              <a:solidFill>
                <a:schemeClr val="tx1"/>
              </a:solidFill>
            </a:rPr>
            <a:t>Использовать рефлективные вопросы</a:t>
          </a:r>
          <a:endParaRPr lang="ru-RU" sz="2000" b="1" dirty="0">
            <a:solidFill>
              <a:schemeClr val="tx1"/>
            </a:solidFill>
          </a:endParaRPr>
        </a:p>
      </dgm:t>
    </dgm:pt>
    <dgm:pt modelId="{EE6F79B6-CC76-4A13-A6C2-A7B51B74F04D}" type="parTrans" cxnId="{DFA2E4EF-B631-40C5-AB7C-D5CB2EEB7103}">
      <dgm:prSet/>
      <dgm:spPr/>
      <dgm:t>
        <a:bodyPr/>
        <a:lstStyle/>
        <a:p>
          <a:endParaRPr lang="ru-RU"/>
        </a:p>
      </dgm:t>
    </dgm:pt>
    <dgm:pt modelId="{6F15D43A-165F-4A43-B3B2-51DDF14412DA}" type="sibTrans" cxnId="{DFA2E4EF-B631-40C5-AB7C-D5CB2EEB7103}">
      <dgm:prSet>
        <dgm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ru-RU"/>
        </a:p>
      </dgm:t>
    </dgm:pt>
    <dgm:pt modelId="{41534715-7471-47DE-B1EC-D30DDE3CC7D7}">
      <dgm:prSet custT="1"/>
      <dgm:spPr>
        <a:solidFill>
          <a:srgbClr val="00B050"/>
        </a:solidFill>
      </dgm:spPr>
      <dgm:t>
        <a:bodyPr/>
        <a:lstStyle/>
        <a:p>
          <a:pPr rtl="0"/>
          <a:r>
            <a:rPr lang="ru-RU" sz="2000" b="1" dirty="0" smtClean="0">
              <a:solidFill>
                <a:schemeClr val="tx1"/>
              </a:solidFill>
            </a:rPr>
            <a:t>Думать о сильных/слабых сторонах /способы делать вещи разнообразными</a:t>
          </a:r>
          <a:endParaRPr lang="ru-RU" sz="2000" b="1" dirty="0">
            <a:solidFill>
              <a:schemeClr val="tx1"/>
            </a:solidFill>
          </a:endParaRPr>
        </a:p>
      </dgm:t>
    </dgm:pt>
    <dgm:pt modelId="{1E00BFAC-1CC2-42B7-B31E-70D80E2A339D}" type="parTrans" cxnId="{7402D08B-5027-4731-B23F-785C07E0ED8B}">
      <dgm:prSet/>
      <dgm:spPr/>
      <dgm:t>
        <a:bodyPr/>
        <a:lstStyle/>
        <a:p>
          <a:endParaRPr lang="ru-RU"/>
        </a:p>
      </dgm:t>
    </dgm:pt>
    <dgm:pt modelId="{CDC86817-0931-41EF-9229-74A6CC165A94}" type="sibTrans" cxnId="{7402D08B-5027-4731-B23F-785C07E0ED8B}">
      <dgm:prSet>
        <dgm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ru-RU"/>
        </a:p>
      </dgm:t>
    </dgm:pt>
    <dgm:pt modelId="{1A78A89A-1C0A-4416-91C5-EB0C4CF8262A}">
      <dgm:prSet custT="1"/>
      <dgm:spPr>
        <a:solidFill>
          <a:srgbClr val="0070C0"/>
        </a:solidFill>
      </dgm:spPr>
      <dgm:t>
        <a:bodyPr/>
        <a:lstStyle/>
        <a:p>
          <a:pPr rtl="0"/>
          <a:r>
            <a:rPr lang="ru-RU" sz="2000" b="1" dirty="0" smtClean="0">
              <a:solidFill>
                <a:schemeClr val="tx1"/>
              </a:solidFill>
            </a:rPr>
            <a:t>Заниматься академической\ рефлексивной литературой</a:t>
          </a:r>
          <a:endParaRPr lang="ru-RU" sz="2000" b="1" dirty="0">
            <a:solidFill>
              <a:schemeClr val="tx1"/>
            </a:solidFill>
          </a:endParaRPr>
        </a:p>
      </dgm:t>
    </dgm:pt>
    <dgm:pt modelId="{A836E3D2-B6B6-4296-A04E-E4D7D01AD9C0}" type="parTrans" cxnId="{434A8D34-2052-4224-A3FD-60DA91949608}">
      <dgm:prSet/>
      <dgm:spPr/>
      <dgm:t>
        <a:bodyPr/>
        <a:lstStyle/>
        <a:p>
          <a:endParaRPr lang="ru-RU"/>
        </a:p>
      </dgm:t>
    </dgm:pt>
    <dgm:pt modelId="{A170D9C2-A639-4715-9883-A49CEF65FF89}" type="sibTrans" cxnId="{434A8D34-2052-4224-A3FD-60DA91949608}">
      <dgm:prSet>
        <dgm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ru-RU"/>
        </a:p>
      </dgm:t>
    </dgm:pt>
    <dgm:pt modelId="{F674CF90-D726-45B8-B22D-D6DE49A5F5BA}">
      <dgm:prSet custT="1"/>
      <dgm:spPr>
        <a:solidFill>
          <a:srgbClr val="7030A0"/>
        </a:solidFill>
      </dgm:spPr>
      <dgm:t>
        <a:bodyPr/>
        <a:lstStyle/>
        <a:p>
          <a:pPr rtl="0"/>
          <a:r>
            <a:rPr lang="ru-RU" sz="2000" b="1" dirty="0" smtClean="0">
              <a:solidFill>
                <a:schemeClr val="tx1"/>
              </a:solidFill>
            </a:rPr>
            <a:t>Использовать наблюдения и оценки для рефлексии</a:t>
          </a:r>
          <a:endParaRPr lang="ru-RU" sz="2000" b="1" dirty="0">
            <a:solidFill>
              <a:schemeClr val="tx1"/>
            </a:solidFill>
          </a:endParaRPr>
        </a:p>
      </dgm:t>
    </dgm:pt>
    <dgm:pt modelId="{16D5231E-9F0C-4E7D-9A24-1763C77A988C}" type="parTrans" cxnId="{D8BB1618-0EF3-4B2D-9D1C-6EE9BC361BBD}">
      <dgm:prSet/>
      <dgm:spPr/>
      <dgm:t>
        <a:bodyPr/>
        <a:lstStyle/>
        <a:p>
          <a:endParaRPr lang="ru-RU"/>
        </a:p>
      </dgm:t>
    </dgm:pt>
    <dgm:pt modelId="{80769EF4-6B15-4875-A22A-5D7EDFA6E181}" type="sibTrans" cxnId="{D8BB1618-0EF3-4B2D-9D1C-6EE9BC361BBD}">
      <dgm:prSet/>
      <dgm:spPr/>
      <dgm:t>
        <a:bodyPr/>
        <a:lstStyle/>
        <a:p>
          <a:endParaRPr lang="ru-RU"/>
        </a:p>
      </dgm:t>
    </dgm:pt>
    <dgm:pt modelId="{B22ACF18-DC5E-4966-828C-984429B10E0E}" type="pres">
      <dgm:prSet presAssocID="{2CC6018A-5A69-475A-B566-2143AC055E9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8F1B4A8-9CC9-45A1-8D57-CADAF4184548}" type="pres">
      <dgm:prSet presAssocID="{244BD0B7-C410-4F0A-A8BB-7B0AB22E3C93}" presName="node" presStyleLbl="node1" presStyleIdx="0" presStyleCnt="6" custScaleX="1308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660FE5-8B1D-40D5-A5DB-A1F912FA5D04}" type="pres">
      <dgm:prSet presAssocID="{D02CCE78-B4DE-4446-8E50-31BFAA28E179}" presName="sibTrans" presStyleLbl="sibTrans1D1" presStyleIdx="0" presStyleCnt="5"/>
      <dgm:spPr/>
      <dgm:t>
        <a:bodyPr/>
        <a:lstStyle/>
        <a:p>
          <a:endParaRPr lang="ru-RU"/>
        </a:p>
      </dgm:t>
    </dgm:pt>
    <dgm:pt modelId="{001047B6-15B5-42C2-A066-BEDEF83DAAA9}" type="pres">
      <dgm:prSet presAssocID="{D02CCE78-B4DE-4446-8E50-31BFAA28E179}" presName="connectorText" presStyleLbl="sibTrans1D1" presStyleIdx="0" presStyleCnt="5"/>
      <dgm:spPr/>
      <dgm:t>
        <a:bodyPr/>
        <a:lstStyle/>
        <a:p>
          <a:endParaRPr lang="ru-RU"/>
        </a:p>
      </dgm:t>
    </dgm:pt>
    <dgm:pt modelId="{A8DDBAA2-D1E1-4E6A-91DE-202D5EDC0B79}" type="pres">
      <dgm:prSet presAssocID="{D8333974-004E-4DA1-8D7F-9EDC56A37E6E}" presName="node" presStyleLbl="node1" presStyleIdx="1" presStyleCnt="6" custScaleX="1308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8893F9-86A2-44C1-9EB9-1BF99D73E443}" type="pres">
      <dgm:prSet presAssocID="{4076BF8A-9F81-4C4C-90D9-FA20D3491BAD}" presName="sibTrans" presStyleLbl="sibTrans1D1" presStyleIdx="1" presStyleCnt="5"/>
      <dgm:spPr/>
      <dgm:t>
        <a:bodyPr/>
        <a:lstStyle/>
        <a:p>
          <a:endParaRPr lang="ru-RU"/>
        </a:p>
      </dgm:t>
    </dgm:pt>
    <dgm:pt modelId="{EAA5FF70-8589-400E-9A66-FECBEE3F63DE}" type="pres">
      <dgm:prSet presAssocID="{4076BF8A-9F81-4C4C-90D9-FA20D3491BAD}" presName="connectorText" presStyleLbl="sibTrans1D1" presStyleIdx="1" presStyleCnt="5"/>
      <dgm:spPr/>
      <dgm:t>
        <a:bodyPr/>
        <a:lstStyle/>
        <a:p>
          <a:endParaRPr lang="ru-RU"/>
        </a:p>
      </dgm:t>
    </dgm:pt>
    <dgm:pt modelId="{AB4CF486-0C22-40C8-97B3-79B0A863A471}" type="pres">
      <dgm:prSet presAssocID="{2CD41CF9-8A23-4491-911A-93880BCA9D11}" presName="node" presStyleLbl="node1" presStyleIdx="2" presStyleCnt="6" custScaleX="1308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F63BFC-A766-4468-B34D-5CD8BDC3426E}" type="pres">
      <dgm:prSet presAssocID="{6F15D43A-165F-4A43-B3B2-51DDF14412DA}" presName="sibTrans" presStyleLbl="sibTrans1D1" presStyleIdx="2" presStyleCnt="5"/>
      <dgm:spPr/>
      <dgm:t>
        <a:bodyPr/>
        <a:lstStyle/>
        <a:p>
          <a:endParaRPr lang="ru-RU"/>
        </a:p>
      </dgm:t>
    </dgm:pt>
    <dgm:pt modelId="{5FB5918F-FF9F-4634-9B3A-0CB9B3D5EC6B}" type="pres">
      <dgm:prSet presAssocID="{6F15D43A-165F-4A43-B3B2-51DDF14412DA}" presName="connectorText" presStyleLbl="sibTrans1D1" presStyleIdx="2" presStyleCnt="5"/>
      <dgm:spPr/>
      <dgm:t>
        <a:bodyPr/>
        <a:lstStyle/>
        <a:p>
          <a:endParaRPr lang="ru-RU"/>
        </a:p>
      </dgm:t>
    </dgm:pt>
    <dgm:pt modelId="{23756122-F688-440B-85D1-9A580726683D}" type="pres">
      <dgm:prSet presAssocID="{41534715-7471-47DE-B1EC-D30DDE3CC7D7}" presName="node" presStyleLbl="node1" presStyleIdx="3" presStyleCnt="6" custScaleX="1308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71C84E-4F0C-40EE-A4A0-0786F983A3D1}" type="pres">
      <dgm:prSet presAssocID="{CDC86817-0931-41EF-9229-74A6CC165A94}" presName="sibTrans" presStyleLbl="sibTrans1D1" presStyleIdx="3" presStyleCnt="5"/>
      <dgm:spPr/>
      <dgm:t>
        <a:bodyPr/>
        <a:lstStyle/>
        <a:p>
          <a:endParaRPr lang="ru-RU"/>
        </a:p>
      </dgm:t>
    </dgm:pt>
    <dgm:pt modelId="{C1E99ABA-AC26-4975-A646-96D7ACFA00A8}" type="pres">
      <dgm:prSet presAssocID="{CDC86817-0931-41EF-9229-74A6CC165A94}" presName="connectorText" presStyleLbl="sibTrans1D1" presStyleIdx="3" presStyleCnt="5"/>
      <dgm:spPr/>
      <dgm:t>
        <a:bodyPr/>
        <a:lstStyle/>
        <a:p>
          <a:endParaRPr lang="ru-RU"/>
        </a:p>
      </dgm:t>
    </dgm:pt>
    <dgm:pt modelId="{0BE2299D-7D86-44CF-B7C1-ED00E0F602E7}" type="pres">
      <dgm:prSet presAssocID="{1A78A89A-1C0A-4416-91C5-EB0C4CF8262A}" presName="node" presStyleLbl="node1" presStyleIdx="4" presStyleCnt="6" custScaleX="1308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422E37-2017-4454-8E8B-EB4CBCD75A9E}" type="pres">
      <dgm:prSet presAssocID="{A170D9C2-A639-4715-9883-A49CEF65FF89}" presName="sibTrans" presStyleLbl="sibTrans1D1" presStyleIdx="4" presStyleCnt="5"/>
      <dgm:spPr/>
      <dgm:t>
        <a:bodyPr/>
        <a:lstStyle/>
        <a:p>
          <a:endParaRPr lang="ru-RU"/>
        </a:p>
      </dgm:t>
    </dgm:pt>
    <dgm:pt modelId="{D2A724C2-A620-47B2-A2D8-81F21D431095}" type="pres">
      <dgm:prSet presAssocID="{A170D9C2-A639-4715-9883-A49CEF65FF89}" presName="connectorText" presStyleLbl="sibTrans1D1" presStyleIdx="4" presStyleCnt="5"/>
      <dgm:spPr/>
      <dgm:t>
        <a:bodyPr/>
        <a:lstStyle/>
        <a:p>
          <a:endParaRPr lang="ru-RU"/>
        </a:p>
      </dgm:t>
    </dgm:pt>
    <dgm:pt modelId="{348E72CE-1414-4532-B91E-103A50FDA1D6}" type="pres">
      <dgm:prSet presAssocID="{F674CF90-D726-45B8-B22D-D6DE49A5F5BA}" presName="node" presStyleLbl="node1" presStyleIdx="5" presStyleCnt="6" custScaleX="1308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A4A94A8-4D7D-4C07-8AFC-F334EBC01914}" type="presOf" srcId="{D02CCE78-B4DE-4446-8E50-31BFAA28E179}" destId="{F3660FE5-8B1D-40D5-A5DB-A1F912FA5D04}" srcOrd="0" destOrd="0" presId="urn:microsoft.com/office/officeart/2005/8/layout/bProcess3"/>
    <dgm:cxn modelId="{3CD82C04-03C8-4CFB-A93A-53F181F77C6D}" type="presOf" srcId="{2CD41CF9-8A23-4491-911A-93880BCA9D11}" destId="{AB4CF486-0C22-40C8-97B3-79B0A863A471}" srcOrd="0" destOrd="0" presId="urn:microsoft.com/office/officeart/2005/8/layout/bProcess3"/>
    <dgm:cxn modelId="{6D4FD61B-E3FC-480C-B274-179F6B2187D5}" type="presOf" srcId="{4076BF8A-9F81-4C4C-90D9-FA20D3491BAD}" destId="{EAA5FF70-8589-400E-9A66-FECBEE3F63DE}" srcOrd="1" destOrd="0" presId="urn:microsoft.com/office/officeart/2005/8/layout/bProcess3"/>
    <dgm:cxn modelId="{1B849B9D-D53A-459D-B412-3AACABC1C5E9}" type="presOf" srcId="{CDC86817-0931-41EF-9229-74A6CC165A94}" destId="{C1E99ABA-AC26-4975-A646-96D7ACFA00A8}" srcOrd="1" destOrd="0" presId="urn:microsoft.com/office/officeart/2005/8/layout/bProcess3"/>
    <dgm:cxn modelId="{C8116715-803B-4D1C-8C6B-24A0AB15ED0D}" type="presOf" srcId="{244BD0B7-C410-4F0A-A8BB-7B0AB22E3C93}" destId="{88F1B4A8-9CC9-45A1-8D57-CADAF4184548}" srcOrd="0" destOrd="0" presId="urn:microsoft.com/office/officeart/2005/8/layout/bProcess3"/>
    <dgm:cxn modelId="{B8E58AAB-C2C1-468C-97F7-060F4CF3DE87}" type="presOf" srcId="{1A78A89A-1C0A-4416-91C5-EB0C4CF8262A}" destId="{0BE2299D-7D86-44CF-B7C1-ED00E0F602E7}" srcOrd="0" destOrd="0" presId="urn:microsoft.com/office/officeart/2005/8/layout/bProcess3"/>
    <dgm:cxn modelId="{816C4F59-F2E6-47D7-860A-D78C120F3422}" type="presOf" srcId="{6F15D43A-165F-4A43-B3B2-51DDF14412DA}" destId="{5FB5918F-FF9F-4634-9B3A-0CB9B3D5EC6B}" srcOrd="1" destOrd="0" presId="urn:microsoft.com/office/officeart/2005/8/layout/bProcess3"/>
    <dgm:cxn modelId="{7E342397-8C2C-4753-9387-846BBAD9BB7B}" type="presOf" srcId="{D02CCE78-B4DE-4446-8E50-31BFAA28E179}" destId="{001047B6-15B5-42C2-A066-BEDEF83DAAA9}" srcOrd="1" destOrd="0" presId="urn:microsoft.com/office/officeart/2005/8/layout/bProcess3"/>
    <dgm:cxn modelId="{BE663B26-B4CA-468A-A03B-FEC04ADAE041}" type="presOf" srcId="{4076BF8A-9F81-4C4C-90D9-FA20D3491BAD}" destId="{548893F9-86A2-44C1-9EB9-1BF99D73E443}" srcOrd="0" destOrd="0" presId="urn:microsoft.com/office/officeart/2005/8/layout/bProcess3"/>
    <dgm:cxn modelId="{7402D08B-5027-4731-B23F-785C07E0ED8B}" srcId="{2CC6018A-5A69-475A-B566-2143AC055E91}" destId="{41534715-7471-47DE-B1EC-D30DDE3CC7D7}" srcOrd="3" destOrd="0" parTransId="{1E00BFAC-1CC2-42B7-B31E-70D80E2A339D}" sibTransId="{CDC86817-0931-41EF-9229-74A6CC165A94}"/>
    <dgm:cxn modelId="{55B6DACE-F150-48AD-98A5-39474A33CAAB}" type="presOf" srcId="{A170D9C2-A639-4715-9883-A49CEF65FF89}" destId="{D2A724C2-A620-47B2-A2D8-81F21D431095}" srcOrd="1" destOrd="0" presId="urn:microsoft.com/office/officeart/2005/8/layout/bProcess3"/>
    <dgm:cxn modelId="{4E799657-88AE-4EF0-BFB2-E75CFAFDDC21}" type="presOf" srcId="{41534715-7471-47DE-B1EC-D30DDE3CC7D7}" destId="{23756122-F688-440B-85D1-9A580726683D}" srcOrd="0" destOrd="0" presId="urn:microsoft.com/office/officeart/2005/8/layout/bProcess3"/>
    <dgm:cxn modelId="{434A8D34-2052-4224-A3FD-60DA91949608}" srcId="{2CC6018A-5A69-475A-B566-2143AC055E91}" destId="{1A78A89A-1C0A-4416-91C5-EB0C4CF8262A}" srcOrd="4" destOrd="0" parTransId="{A836E3D2-B6B6-4296-A04E-E4D7D01AD9C0}" sibTransId="{A170D9C2-A639-4715-9883-A49CEF65FF89}"/>
    <dgm:cxn modelId="{D8BB1618-0EF3-4B2D-9D1C-6EE9BC361BBD}" srcId="{2CC6018A-5A69-475A-B566-2143AC055E91}" destId="{F674CF90-D726-45B8-B22D-D6DE49A5F5BA}" srcOrd="5" destOrd="0" parTransId="{16D5231E-9F0C-4E7D-9A24-1763C77A988C}" sibTransId="{80769EF4-6B15-4875-A22A-5D7EDFA6E181}"/>
    <dgm:cxn modelId="{9C158550-509F-41A6-AAB7-3C611330B2A0}" srcId="{2CC6018A-5A69-475A-B566-2143AC055E91}" destId="{244BD0B7-C410-4F0A-A8BB-7B0AB22E3C93}" srcOrd="0" destOrd="0" parTransId="{43FCAD33-01B4-4DCE-8EF3-681F55A71C21}" sibTransId="{D02CCE78-B4DE-4446-8E50-31BFAA28E179}"/>
    <dgm:cxn modelId="{C6B5BE64-2017-4430-8B93-1CDE97C6CC95}" srcId="{2CC6018A-5A69-475A-B566-2143AC055E91}" destId="{D8333974-004E-4DA1-8D7F-9EDC56A37E6E}" srcOrd="1" destOrd="0" parTransId="{65523EF2-C0FD-41A0-9E95-94521295F285}" sibTransId="{4076BF8A-9F81-4C4C-90D9-FA20D3491BAD}"/>
    <dgm:cxn modelId="{AB436290-C8ED-44CC-BFC9-D69F5153686D}" type="presOf" srcId="{A170D9C2-A639-4715-9883-A49CEF65FF89}" destId="{46422E37-2017-4454-8E8B-EB4CBCD75A9E}" srcOrd="0" destOrd="0" presId="urn:microsoft.com/office/officeart/2005/8/layout/bProcess3"/>
    <dgm:cxn modelId="{DFA2E4EF-B631-40C5-AB7C-D5CB2EEB7103}" srcId="{2CC6018A-5A69-475A-B566-2143AC055E91}" destId="{2CD41CF9-8A23-4491-911A-93880BCA9D11}" srcOrd="2" destOrd="0" parTransId="{EE6F79B6-CC76-4A13-A6C2-A7B51B74F04D}" sibTransId="{6F15D43A-165F-4A43-B3B2-51DDF14412DA}"/>
    <dgm:cxn modelId="{E6C71B4E-A19A-4015-991B-8CC55BDDA1D1}" type="presOf" srcId="{F674CF90-D726-45B8-B22D-D6DE49A5F5BA}" destId="{348E72CE-1414-4532-B91E-103A50FDA1D6}" srcOrd="0" destOrd="0" presId="urn:microsoft.com/office/officeart/2005/8/layout/bProcess3"/>
    <dgm:cxn modelId="{2C659A70-629D-41CF-8FD8-4CC618D3517C}" type="presOf" srcId="{2CC6018A-5A69-475A-B566-2143AC055E91}" destId="{B22ACF18-DC5E-4966-828C-984429B10E0E}" srcOrd="0" destOrd="0" presId="urn:microsoft.com/office/officeart/2005/8/layout/bProcess3"/>
    <dgm:cxn modelId="{116A0162-2ECE-46EF-95F0-5B614109B30F}" type="presOf" srcId="{6F15D43A-165F-4A43-B3B2-51DDF14412DA}" destId="{92F63BFC-A766-4468-B34D-5CD8BDC3426E}" srcOrd="0" destOrd="0" presId="urn:microsoft.com/office/officeart/2005/8/layout/bProcess3"/>
    <dgm:cxn modelId="{DC7CD09E-4345-4790-AEF7-136D9B7E6C23}" type="presOf" srcId="{D8333974-004E-4DA1-8D7F-9EDC56A37E6E}" destId="{A8DDBAA2-D1E1-4E6A-91DE-202D5EDC0B79}" srcOrd="0" destOrd="0" presId="urn:microsoft.com/office/officeart/2005/8/layout/bProcess3"/>
    <dgm:cxn modelId="{C253F1F7-D947-4620-AD4E-A22B1E4E9E97}" type="presOf" srcId="{CDC86817-0931-41EF-9229-74A6CC165A94}" destId="{6871C84E-4F0C-40EE-A4A0-0786F983A3D1}" srcOrd="0" destOrd="0" presId="urn:microsoft.com/office/officeart/2005/8/layout/bProcess3"/>
    <dgm:cxn modelId="{408F1834-719C-4A1B-B3E9-F80EA973AFFB}" type="presParOf" srcId="{B22ACF18-DC5E-4966-828C-984429B10E0E}" destId="{88F1B4A8-9CC9-45A1-8D57-CADAF4184548}" srcOrd="0" destOrd="0" presId="urn:microsoft.com/office/officeart/2005/8/layout/bProcess3"/>
    <dgm:cxn modelId="{F7C92C25-48CA-479D-B923-9660AD78FA82}" type="presParOf" srcId="{B22ACF18-DC5E-4966-828C-984429B10E0E}" destId="{F3660FE5-8B1D-40D5-A5DB-A1F912FA5D04}" srcOrd="1" destOrd="0" presId="urn:microsoft.com/office/officeart/2005/8/layout/bProcess3"/>
    <dgm:cxn modelId="{82917AEA-BB82-41AA-BB78-022171FB5A53}" type="presParOf" srcId="{F3660FE5-8B1D-40D5-A5DB-A1F912FA5D04}" destId="{001047B6-15B5-42C2-A066-BEDEF83DAAA9}" srcOrd="0" destOrd="0" presId="urn:microsoft.com/office/officeart/2005/8/layout/bProcess3"/>
    <dgm:cxn modelId="{AA46A51F-7567-40C6-BDD1-D1BA611D760E}" type="presParOf" srcId="{B22ACF18-DC5E-4966-828C-984429B10E0E}" destId="{A8DDBAA2-D1E1-4E6A-91DE-202D5EDC0B79}" srcOrd="2" destOrd="0" presId="urn:microsoft.com/office/officeart/2005/8/layout/bProcess3"/>
    <dgm:cxn modelId="{9314B9DA-05F2-41EE-8A54-A0E764C3B223}" type="presParOf" srcId="{B22ACF18-DC5E-4966-828C-984429B10E0E}" destId="{548893F9-86A2-44C1-9EB9-1BF99D73E443}" srcOrd="3" destOrd="0" presId="urn:microsoft.com/office/officeart/2005/8/layout/bProcess3"/>
    <dgm:cxn modelId="{ADE453F2-0EA3-4170-B7BC-8624214D7CA0}" type="presParOf" srcId="{548893F9-86A2-44C1-9EB9-1BF99D73E443}" destId="{EAA5FF70-8589-400E-9A66-FECBEE3F63DE}" srcOrd="0" destOrd="0" presId="urn:microsoft.com/office/officeart/2005/8/layout/bProcess3"/>
    <dgm:cxn modelId="{8B26D49D-399B-481B-9B8F-DCF52BC0477E}" type="presParOf" srcId="{B22ACF18-DC5E-4966-828C-984429B10E0E}" destId="{AB4CF486-0C22-40C8-97B3-79B0A863A471}" srcOrd="4" destOrd="0" presId="urn:microsoft.com/office/officeart/2005/8/layout/bProcess3"/>
    <dgm:cxn modelId="{0F200FC4-7FE1-4257-91E1-C9E41C1EB082}" type="presParOf" srcId="{B22ACF18-DC5E-4966-828C-984429B10E0E}" destId="{92F63BFC-A766-4468-B34D-5CD8BDC3426E}" srcOrd="5" destOrd="0" presId="urn:microsoft.com/office/officeart/2005/8/layout/bProcess3"/>
    <dgm:cxn modelId="{13928A08-128B-499A-8B35-EE28D0CE5403}" type="presParOf" srcId="{92F63BFC-A766-4468-B34D-5CD8BDC3426E}" destId="{5FB5918F-FF9F-4634-9B3A-0CB9B3D5EC6B}" srcOrd="0" destOrd="0" presId="urn:microsoft.com/office/officeart/2005/8/layout/bProcess3"/>
    <dgm:cxn modelId="{F342CC60-8610-4F63-8DA6-1B87E0BA1F53}" type="presParOf" srcId="{B22ACF18-DC5E-4966-828C-984429B10E0E}" destId="{23756122-F688-440B-85D1-9A580726683D}" srcOrd="6" destOrd="0" presId="urn:microsoft.com/office/officeart/2005/8/layout/bProcess3"/>
    <dgm:cxn modelId="{874F7365-868E-424C-941A-904B420C5FD3}" type="presParOf" srcId="{B22ACF18-DC5E-4966-828C-984429B10E0E}" destId="{6871C84E-4F0C-40EE-A4A0-0786F983A3D1}" srcOrd="7" destOrd="0" presId="urn:microsoft.com/office/officeart/2005/8/layout/bProcess3"/>
    <dgm:cxn modelId="{5DA0564B-D4BF-4278-9FFC-D8A827150235}" type="presParOf" srcId="{6871C84E-4F0C-40EE-A4A0-0786F983A3D1}" destId="{C1E99ABA-AC26-4975-A646-96D7ACFA00A8}" srcOrd="0" destOrd="0" presId="urn:microsoft.com/office/officeart/2005/8/layout/bProcess3"/>
    <dgm:cxn modelId="{EA1316A4-7B7B-4F33-97D9-D39473D515B1}" type="presParOf" srcId="{B22ACF18-DC5E-4966-828C-984429B10E0E}" destId="{0BE2299D-7D86-44CF-B7C1-ED00E0F602E7}" srcOrd="8" destOrd="0" presId="urn:microsoft.com/office/officeart/2005/8/layout/bProcess3"/>
    <dgm:cxn modelId="{EEA3FA6A-59C7-4F2D-AB95-A663F66B2DC6}" type="presParOf" srcId="{B22ACF18-DC5E-4966-828C-984429B10E0E}" destId="{46422E37-2017-4454-8E8B-EB4CBCD75A9E}" srcOrd="9" destOrd="0" presId="urn:microsoft.com/office/officeart/2005/8/layout/bProcess3"/>
    <dgm:cxn modelId="{37779922-9EC8-4578-B524-7117214A65F1}" type="presParOf" srcId="{46422E37-2017-4454-8E8B-EB4CBCD75A9E}" destId="{D2A724C2-A620-47B2-A2D8-81F21D431095}" srcOrd="0" destOrd="0" presId="urn:microsoft.com/office/officeart/2005/8/layout/bProcess3"/>
    <dgm:cxn modelId="{2B4337A9-B0D5-4700-845C-3530ADA91719}" type="presParOf" srcId="{B22ACF18-DC5E-4966-828C-984429B10E0E}" destId="{348E72CE-1414-4532-B91E-103A50FDA1D6}" srcOrd="10" destOrd="0" presId="urn:microsoft.com/office/officeart/2005/8/layout/bProcess3"/>
  </dgm:cxnLst>
  <dgm:bg/>
  <dgm:whole/>
  <dgm:extLst>
    <a:ext uri="{C62137D5-CB1D-491B-B009-E17868A290BF}">
      <dgm14:recolorImg xmlns="" xmlns:dgm14="http://schemas.microsoft.com/office/drawing/2010/diagram" val="1"/>
    </a:ex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632B676-811A-4CE2-9912-44974B80C65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9EFB2688-6876-4C8B-A1D6-DF9DD8D3DCE5}">
      <dgm:prSet/>
      <dgm:spPr/>
      <dgm:t>
        <a:bodyPr/>
        <a:lstStyle/>
        <a:p>
          <a:pPr algn="ctr" rtl="0"/>
          <a:r>
            <a:rPr lang="ru-RU" dirty="0" smtClean="0"/>
            <a:t>Рефлексия</a:t>
          </a:r>
          <a:endParaRPr lang="ru-RU" dirty="0"/>
        </a:p>
      </dgm:t>
    </dgm:pt>
    <dgm:pt modelId="{6A622A6D-7B00-4EA0-ADAE-EA5286190273}" type="parTrans" cxnId="{D040386A-BFB4-4BD5-AEC8-142DFCE57ED5}">
      <dgm:prSet/>
      <dgm:spPr/>
      <dgm:t>
        <a:bodyPr/>
        <a:lstStyle/>
        <a:p>
          <a:endParaRPr lang="ru-RU"/>
        </a:p>
      </dgm:t>
    </dgm:pt>
    <dgm:pt modelId="{A78E7EEC-5A69-4C76-91AE-415766B20740}" type="sibTrans" cxnId="{D040386A-BFB4-4BD5-AEC8-142DFCE57ED5}">
      <dgm:prSet/>
      <dgm:spPr/>
      <dgm:t>
        <a:bodyPr/>
        <a:lstStyle/>
        <a:p>
          <a:endParaRPr lang="ru-RU"/>
        </a:p>
      </dgm:t>
    </dgm:pt>
    <dgm:pt modelId="{9688EF41-6A5B-4F32-8EAE-0177F60110B5}">
      <dgm:prSet/>
      <dgm:spPr/>
      <dgm:t>
        <a:bodyPr/>
        <a:lstStyle/>
        <a:p>
          <a:pPr rtl="0"/>
          <a:r>
            <a:rPr lang="ru-RU" smtClean="0"/>
            <a:t>Что привлекло ваше внимание?</a:t>
          </a:r>
          <a:endParaRPr lang="ru-RU"/>
        </a:p>
      </dgm:t>
    </dgm:pt>
    <dgm:pt modelId="{A5085F0F-57A8-4E72-825C-1E8B4461F101}" type="parTrans" cxnId="{AABC9774-1811-4D0A-81FC-D638B78428CE}">
      <dgm:prSet/>
      <dgm:spPr/>
      <dgm:t>
        <a:bodyPr/>
        <a:lstStyle/>
        <a:p>
          <a:endParaRPr lang="ru-RU"/>
        </a:p>
      </dgm:t>
    </dgm:pt>
    <dgm:pt modelId="{150A8A68-BF84-4B3B-80E5-D672C82B5CC8}" type="sibTrans" cxnId="{AABC9774-1811-4D0A-81FC-D638B78428CE}">
      <dgm:prSet/>
      <dgm:spPr/>
      <dgm:t>
        <a:bodyPr/>
        <a:lstStyle/>
        <a:p>
          <a:endParaRPr lang="ru-RU"/>
        </a:p>
      </dgm:t>
    </dgm:pt>
    <dgm:pt modelId="{FB7D1BA6-4311-4123-AB1B-FB5790C6C2D1}">
      <dgm:prSet/>
      <dgm:spPr/>
      <dgm:t>
        <a:bodyPr/>
        <a:lstStyle/>
        <a:p>
          <a:pPr rtl="0"/>
          <a:r>
            <a:rPr lang="ru-RU" smtClean="0"/>
            <a:t>Что было новым для вас сегодня?</a:t>
          </a:r>
          <a:endParaRPr lang="ru-RU"/>
        </a:p>
      </dgm:t>
    </dgm:pt>
    <dgm:pt modelId="{ED5513DC-08B4-4028-8388-D1A4B527728C}" type="parTrans" cxnId="{BC0C1A1B-D8BE-44FE-896B-6C250805B634}">
      <dgm:prSet/>
      <dgm:spPr/>
      <dgm:t>
        <a:bodyPr/>
        <a:lstStyle/>
        <a:p>
          <a:endParaRPr lang="ru-RU"/>
        </a:p>
      </dgm:t>
    </dgm:pt>
    <dgm:pt modelId="{7641FCDB-94A2-4A8C-BED3-DC376730E889}" type="sibTrans" cxnId="{BC0C1A1B-D8BE-44FE-896B-6C250805B634}">
      <dgm:prSet/>
      <dgm:spPr/>
      <dgm:t>
        <a:bodyPr/>
        <a:lstStyle/>
        <a:p>
          <a:endParaRPr lang="ru-RU"/>
        </a:p>
      </dgm:t>
    </dgm:pt>
    <dgm:pt modelId="{2EEEF308-C813-4D0A-B650-732C298042A4}">
      <dgm:prSet/>
      <dgm:spPr/>
      <dgm:t>
        <a:bodyPr/>
        <a:lstStyle/>
        <a:p>
          <a:pPr rtl="0"/>
          <a:r>
            <a:rPr lang="ru-RU" dirty="0" smtClean="0"/>
            <a:t>Что заставило Вас взглянуть по -  иному на вопросы обучения?</a:t>
          </a:r>
          <a:endParaRPr lang="ru-RU" dirty="0"/>
        </a:p>
      </dgm:t>
    </dgm:pt>
    <dgm:pt modelId="{217E0E32-A45A-4A34-BCEE-DF597514285E}" type="parTrans" cxnId="{56484EDF-7546-4E29-8D12-A302A8E2ABBF}">
      <dgm:prSet/>
      <dgm:spPr/>
      <dgm:t>
        <a:bodyPr/>
        <a:lstStyle/>
        <a:p>
          <a:endParaRPr lang="ru-RU"/>
        </a:p>
      </dgm:t>
    </dgm:pt>
    <dgm:pt modelId="{635F6B74-4D82-42C8-940B-6081707323E0}" type="sibTrans" cxnId="{56484EDF-7546-4E29-8D12-A302A8E2ABBF}">
      <dgm:prSet/>
      <dgm:spPr/>
      <dgm:t>
        <a:bodyPr/>
        <a:lstStyle/>
        <a:p>
          <a:endParaRPr lang="ru-RU"/>
        </a:p>
      </dgm:t>
    </dgm:pt>
    <dgm:pt modelId="{9E391580-3CA1-4996-B7C4-05CA65958A84}">
      <dgm:prSet/>
      <dgm:spPr/>
      <dgm:t>
        <a:bodyPr/>
        <a:lstStyle/>
        <a:p>
          <a:pPr rtl="0"/>
          <a:r>
            <a:rPr lang="ru-RU" smtClean="0"/>
            <a:t>Что нужно доработать?</a:t>
          </a:r>
          <a:endParaRPr lang="ru-RU"/>
        </a:p>
      </dgm:t>
    </dgm:pt>
    <dgm:pt modelId="{D09C0EEC-73C5-4B00-946D-FAB97596CFD7}" type="parTrans" cxnId="{A3EEAA6A-A798-470C-B078-89760D5962C5}">
      <dgm:prSet/>
      <dgm:spPr/>
      <dgm:t>
        <a:bodyPr/>
        <a:lstStyle/>
        <a:p>
          <a:endParaRPr lang="ru-RU"/>
        </a:p>
      </dgm:t>
    </dgm:pt>
    <dgm:pt modelId="{782335C8-3815-43F9-8DB7-BAE387C3C7A1}" type="sibTrans" cxnId="{A3EEAA6A-A798-470C-B078-89760D5962C5}">
      <dgm:prSet/>
      <dgm:spPr/>
      <dgm:t>
        <a:bodyPr/>
        <a:lstStyle/>
        <a:p>
          <a:endParaRPr lang="ru-RU"/>
        </a:p>
      </dgm:t>
    </dgm:pt>
    <dgm:pt modelId="{C47FEDE7-42D0-4D19-8AAD-C427F81F05C8}" type="pres">
      <dgm:prSet presAssocID="{5632B676-811A-4CE2-9912-44974B80C65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1F351B6-4AFD-4FE4-974C-6D7D36752D32}" type="pres">
      <dgm:prSet presAssocID="{9EFB2688-6876-4C8B-A1D6-DF9DD8D3DCE5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0A5C80-618F-40C9-A9C0-A0FF8BBA7AF9}" type="pres">
      <dgm:prSet presAssocID="{9EFB2688-6876-4C8B-A1D6-DF9DD8D3DCE5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6484EDF-7546-4E29-8D12-A302A8E2ABBF}" srcId="{9EFB2688-6876-4C8B-A1D6-DF9DD8D3DCE5}" destId="{2EEEF308-C813-4D0A-B650-732C298042A4}" srcOrd="2" destOrd="0" parTransId="{217E0E32-A45A-4A34-BCEE-DF597514285E}" sibTransId="{635F6B74-4D82-42C8-940B-6081707323E0}"/>
    <dgm:cxn modelId="{3C780B60-77D1-4A2C-96D3-3F9AC98E4B60}" type="presOf" srcId="{9E391580-3CA1-4996-B7C4-05CA65958A84}" destId="{4E0A5C80-618F-40C9-A9C0-A0FF8BBA7AF9}" srcOrd="0" destOrd="3" presId="urn:microsoft.com/office/officeart/2005/8/layout/vList2"/>
    <dgm:cxn modelId="{D040386A-BFB4-4BD5-AEC8-142DFCE57ED5}" srcId="{5632B676-811A-4CE2-9912-44974B80C659}" destId="{9EFB2688-6876-4C8B-A1D6-DF9DD8D3DCE5}" srcOrd="0" destOrd="0" parTransId="{6A622A6D-7B00-4EA0-ADAE-EA5286190273}" sibTransId="{A78E7EEC-5A69-4C76-91AE-415766B20740}"/>
    <dgm:cxn modelId="{7C7E5A69-C197-490E-A77C-EDA0CB962C07}" type="presOf" srcId="{9EFB2688-6876-4C8B-A1D6-DF9DD8D3DCE5}" destId="{C1F351B6-4AFD-4FE4-974C-6D7D36752D32}" srcOrd="0" destOrd="0" presId="urn:microsoft.com/office/officeart/2005/8/layout/vList2"/>
    <dgm:cxn modelId="{A3EEAA6A-A798-470C-B078-89760D5962C5}" srcId="{9EFB2688-6876-4C8B-A1D6-DF9DD8D3DCE5}" destId="{9E391580-3CA1-4996-B7C4-05CA65958A84}" srcOrd="3" destOrd="0" parTransId="{D09C0EEC-73C5-4B00-946D-FAB97596CFD7}" sibTransId="{782335C8-3815-43F9-8DB7-BAE387C3C7A1}"/>
    <dgm:cxn modelId="{E3C13E53-E6E4-48F0-9823-38455DFA9210}" type="presOf" srcId="{FB7D1BA6-4311-4123-AB1B-FB5790C6C2D1}" destId="{4E0A5C80-618F-40C9-A9C0-A0FF8BBA7AF9}" srcOrd="0" destOrd="1" presId="urn:microsoft.com/office/officeart/2005/8/layout/vList2"/>
    <dgm:cxn modelId="{A75B5056-53BD-4752-BB31-9DD702B4FF39}" type="presOf" srcId="{2EEEF308-C813-4D0A-B650-732C298042A4}" destId="{4E0A5C80-618F-40C9-A9C0-A0FF8BBA7AF9}" srcOrd="0" destOrd="2" presId="urn:microsoft.com/office/officeart/2005/8/layout/vList2"/>
    <dgm:cxn modelId="{DC8F539D-79F9-4C25-845F-53D9460897D4}" type="presOf" srcId="{9688EF41-6A5B-4F32-8EAE-0177F60110B5}" destId="{4E0A5C80-618F-40C9-A9C0-A0FF8BBA7AF9}" srcOrd="0" destOrd="0" presId="urn:microsoft.com/office/officeart/2005/8/layout/vList2"/>
    <dgm:cxn modelId="{AABC9774-1811-4D0A-81FC-D638B78428CE}" srcId="{9EFB2688-6876-4C8B-A1D6-DF9DD8D3DCE5}" destId="{9688EF41-6A5B-4F32-8EAE-0177F60110B5}" srcOrd="0" destOrd="0" parTransId="{A5085F0F-57A8-4E72-825C-1E8B4461F101}" sibTransId="{150A8A68-BF84-4B3B-80E5-D672C82B5CC8}"/>
    <dgm:cxn modelId="{737B92B1-4B87-48D4-ADEE-AB83A5E01B26}" type="presOf" srcId="{5632B676-811A-4CE2-9912-44974B80C659}" destId="{C47FEDE7-42D0-4D19-8AAD-C427F81F05C8}" srcOrd="0" destOrd="0" presId="urn:microsoft.com/office/officeart/2005/8/layout/vList2"/>
    <dgm:cxn modelId="{BC0C1A1B-D8BE-44FE-896B-6C250805B634}" srcId="{9EFB2688-6876-4C8B-A1D6-DF9DD8D3DCE5}" destId="{FB7D1BA6-4311-4123-AB1B-FB5790C6C2D1}" srcOrd="1" destOrd="0" parTransId="{ED5513DC-08B4-4028-8388-D1A4B527728C}" sibTransId="{7641FCDB-94A2-4A8C-BED3-DC376730E889}"/>
    <dgm:cxn modelId="{E230BA61-51FE-4640-ABE3-9D9BF1A99472}" type="presParOf" srcId="{C47FEDE7-42D0-4D19-8AAD-C427F81F05C8}" destId="{C1F351B6-4AFD-4FE4-974C-6D7D36752D32}" srcOrd="0" destOrd="0" presId="urn:microsoft.com/office/officeart/2005/8/layout/vList2"/>
    <dgm:cxn modelId="{014950FE-7C5D-4BDB-B6F2-3187F1EC9A1D}" type="presParOf" srcId="{C47FEDE7-42D0-4D19-8AAD-C427F81F05C8}" destId="{4E0A5C80-618F-40C9-A9C0-A0FF8BBA7AF9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58F3723-B4C3-49AD-910C-EE4887334B3C}">
      <dsp:nvSpPr>
        <dsp:cNvPr id="0" name=""/>
        <dsp:cNvSpPr/>
      </dsp:nvSpPr>
      <dsp:spPr>
        <a:xfrm>
          <a:off x="0" y="669674"/>
          <a:ext cx="5141371" cy="5141371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251947-181D-411D-BA29-3B1DA6D34823}">
      <dsp:nvSpPr>
        <dsp:cNvPr id="0" name=""/>
        <dsp:cNvSpPr/>
      </dsp:nvSpPr>
      <dsp:spPr>
        <a:xfrm>
          <a:off x="2570685" y="669674"/>
          <a:ext cx="5998266" cy="514137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Когда  учителя могут рефлексировать о своей практике?</a:t>
          </a:r>
          <a:endParaRPr lang="ru-RU" sz="2700" kern="1200" dirty="0"/>
        </a:p>
      </dsp:txBody>
      <dsp:txXfrm>
        <a:off x="2570685" y="669674"/>
        <a:ext cx="5998266" cy="1092541"/>
      </dsp:txXfrm>
    </dsp:sp>
    <dsp:sp modelId="{DEFD1758-F278-417D-AC48-AB7D110E5746}">
      <dsp:nvSpPr>
        <dsp:cNvPr id="0" name=""/>
        <dsp:cNvSpPr/>
      </dsp:nvSpPr>
      <dsp:spPr>
        <a:xfrm>
          <a:off x="674804" y="1762215"/>
          <a:ext cx="3791761" cy="3791761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2344826"/>
            <a:satOff val="-18899"/>
            <a:lumOff val="536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8E52EF-DC31-44A0-AD80-79B2E547EE75}">
      <dsp:nvSpPr>
        <dsp:cNvPr id="0" name=""/>
        <dsp:cNvSpPr/>
      </dsp:nvSpPr>
      <dsp:spPr>
        <a:xfrm>
          <a:off x="2570685" y="1762215"/>
          <a:ext cx="5998266" cy="379176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5">
              <a:hueOff val="2344826"/>
              <a:satOff val="-18899"/>
              <a:lumOff val="536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smtClean="0"/>
            <a:t>В деятельности – во время события</a:t>
          </a:r>
          <a:endParaRPr lang="ru-RU" sz="2700" kern="1200"/>
        </a:p>
      </dsp:txBody>
      <dsp:txXfrm>
        <a:off x="2570685" y="1762215"/>
        <a:ext cx="5998266" cy="1092541"/>
      </dsp:txXfrm>
    </dsp:sp>
    <dsp:sp modelId="{84128731-7417-4FA7-BAD3-61A21797E597}">
      <dsp:nvSpPr>
        <dsp:cNvPr id="0" name=""/>
        <dsp:cNvSpPr/>
      </dsp:nvSpPr>
      <dsp:spPr>
        <a:xfrm>
          <a:off x="1349609" y="2854757"/>
          <a:ext cx="2442151" cy="2442151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4689652"/>
            <a:satOff val="-37799"/>
            <a:lumOff val="10719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3622D3-C71E-4CBF-8F4C-602998ED8B1B}">
      <dsp:nvSpPr>
        <dsp:cNvPr id="0" name=""/>
        <dsp:cNvSpPr/>
      </dsp:nvSpPr>
      <dsp:spPr>
        <a:xfrm>
          <a:off x="2570685" y="2854757"/>
          <a:ext cx="5998266" cy="244215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5">
              <a:hueOff val="4689652"/>
              <a:satOff val="-37799"/>
              <a:lumOff val="1071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smtClean="0"/>
            <a:t>По деятельности – после события</a:t>
          </a:r>
          <a:endParaRPr lang="ru-RU" sz="2700" kern="1200"/>
        </a:p>
      </dsp:txBody>
      <dsp:txXfrm>
        <a:off x="2570685" y="2854757"/>
        <a:ext cx="5998266" cy="1092541"/>
      </dsp:txXfrm>
    </dsp:sp>
    <dsp:sp modelId="{95FC395E-A2E9-493A-B1B5-9789C6B691E4}">
      <dsp:nvSpPr>
        <dsp:cNvPr id="0" name=""/>
        <dsp:cNvSpPr/>
      </dsp:nvSpPr>
      <dsp:spPr>
        <a:xfrm>
          <a:off x="2024414" y="3947298"/>
          <a:ext cx="1092541" cy="1092541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7034478"/>
            <a:satOff val="-56698"/>
            <a:lumOff val="16079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296E4B-AA85-41E5-A544-9C3AB1989EB5}">
      <dsp:nvSpPr>
        <dsp:cNvPr id="0" name=""/>
        <dsp:cNvSpPr/>
      </dsp:nvSpPr>
      <dsp:spPr>
        <a:xfrm>
          <a:off x="2570685" y="3947298"/>
          <a:ext cx="5998266" cy="109254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5">
              <a:hueOff val="7034478"/>
              <a:satOff val="-56698"/>
              <a:lumOff val="1607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smtClean="0"/>
            <a:t>Для деятельности – перед событием </a:t>
          </a:r>
          <a:endParaRPr lang="ru-RU" sz="2700" kern="1200"/>
        </a:p>
      </dsp:txBody>
      <dsp:txXfrm>
        <a:off x="2570685" y="3947298"/>
        <a:ext cx="5998266" cy="1092541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31.10.2018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pPr/>
              <a:t>31.10.2018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276872"/>
            <a:ext cx="7772400" cy="2023865"/>
          </a:xfrm>
        </p:spPr>
        <p:txBody>
          <a:bodyPr/>
          <a:lstStyle/>
          <a:p>
            <a:r>
              <a:rPr lang="ru-RU" sz="11500" dirty="0" smtClean="0"/>
              <a:t>Рефлексия</a:t>
            </a:r>
            <a:endParaRPr lang="ru-RU" sz="11500" dirty="0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499992" y="4725144"/>
            <a:ext cx="23596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kk-KZ" sz="1600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ru-RU" sz="1600" dirty="0"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4" name="Рисунок 3" descr="logo[1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836712"/>
            <a:ext cx="1292225" cy="15398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</p:spTree>
    <p:extLst>
      <p:ext uri="{BB962C8B-B14F-4D97-AF65-F5344CB8AC3E}">
        <p14:creationId xmlns="" xmlns:p14="http://schemas.microsoft.com/office/powerpoint/2010/main" val="4114593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="" xmlns:p14="http://schemas.microsoft.com/office/powerpoint/2010/main" val="2293955708"/>
              </p:ext>
            </p:extLst>
          </p:nvPr>
        </p:nvGraphicFramePr>
        <p:xfrm>
          <a:off x="323528" y="260648"/>
          <a:ext cx="8496944" cy="6192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806445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="" xmlns:p14="http://schemas.microsoft.com/office/powerpoint/2010/main" val="3639587100"/>
              </p:ext>
            </p:extLst>
          </p:nvPr>
        </p:nvGraphicFramePr>
        <p:xfrm>
          <a:off x="179512" y="116632"/>
          <a:ext cx="8640959" cy="6336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3184317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="" xmlns:p14="http://schemas.microsoft.com/office/powerpoint/2010/main" val="3062234191"/>
              </p:ext>
            </p:extLst>
          </p:nvPr>
        </p:nvGraphicFramePr>
        <p:xfrm>
          <a:off x="323528" y="188640"/>
          <a:ext cx="8496944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34937666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/>
          <p:nvPr/>
        </p:nvPicPr>
        <p:blipFill>
          <a:blip r:embed="rId2" cstate="print">
            <a:lum bright="10000"/>
          </a:blip>
          <a:srcRect l="19642" t="36047" r="29722" b="19657"/>
          <a:stretch>
            <a:fillRect/>
          </a:stretch>
        </p:blipFill>
        <p:spPr bwMode="auto">
          <a:xfrm>
            <a:off x="395536" y="332656"/>
            <a:ext cx="8352927" cy="504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ая прямоугольная выноска 1"/>
          <p:cNvSpPr/>
          <p:nvPr/>
        </p:nvSpPr>
        <p:spPr>
          <a:xfrm>
            <a:off x="6164801" y="631211"/>
            <a:ext cx="2160240" cy="1152128"/>
          </a:xfrm>
          <a:prstGeom prst="wedgeRoundRectCallout">
            <a:avLst>
              <a:gd name="adj1" fmla="val -53542"/>
              <a:gd name="adj2" fmla="val 93765"/>
              <a:gd name="adj3" fmla="val 16667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/>
              <a:t>Что?</a:t>
            </a:r>
            <a:endParaRPr lang="ru-RU" sz="4800" dirty="0"/>
          </a:p>
        </p:txBody>
      </p:sp>
      <p:sp>
        <p:nvSpPr>
          <p:cNvPr id="3" name="Скругленная прямоугольная выноска 2"/>
          <p:cNvSpPr/>
          <p:nvPr/>
        </p:nvSpPr>
        <p:spPr>
          <a:xfrm>
            <a:off x="6660232" y="2564904"/>
            <a:ext cx="2160240" cy="1152128"/>
          </a:xfrm>
          <a:prstGeom prst="wedgeRoundRectCallout">
            <a:avLst>
              <a:gd name="adj1" fmla="val -86251"/>
              <a:gd name="adj2" fmla="val 20411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>
                <a:solidFill>
                  <a:schemeClr val="tx2"/>
                </a:solidFill>
              </a:rPr>
              <a:t>Кто?</a:t>
            </a:r>
            <a:endParaRPr lang="ru-RU" sz="5400" dirty="0">
              <a:solidFill>
                <a:schemeClr val="tx2"/>
              </a:solidFill>
            </a:endParaRPr>
          </a:p>
        </p:txBody>
      </p:sp>
      <p:sp>
        <p:nvSpPr>
          <p:cNvPr id="4" name="Скругленная прямоугольная выноска 3"/>
          <p:cNvSpPr/>
          <p:nvPr/>
        </p:nvSpPr>
        <p:spPr>
          <a:xfrm>
            <a:off x="6300192" y="4566980"/>
            <a:ext cx="2160240" cy="1152128"/>
          </a:xfrm>
          <a:prstGeom prst="wedgeRoundRectCallout">
            <a:avLst>
              <a:gd name="adj1" fmla="val -81120"/>
              <a:gd name="adj2" fmla="val -58955"/>
              <a:gd name="adj3" fmla="val 16667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dirty="0" smtClean="0"/>
              <a:t>Когда?</a:t>
            </a:r>
            <a:endParaRPr lang="ru-RU" sz="4400" dirty="0"/>
          </a:p>
        </p:txBody>
      </p:sp>
      <p:sp>
        <p:nvSpPr>
          <p:cNvPr id="5" name="Скругленная прямоугольная выноска 4"/>
          <p:cNvSpPr/>
          <p:nvPr/>
        </p:nvSpPr>
        <p:spPr>
          <a:xfrm flipH="1">
            <a:off x="780068" y="612095"/>
            <a:ext cx="2160240" cy="1152128"/>
          </a:xfrm>
          <a:prstGeom prst="wedgeRoundRectCallout">
            <a:avLst>
              <a:gd name="adj1" fmla="val -53542"/>
              <a:gd name="adj2" fmla="val 93765"/>
              <a:gd name="adj3" fmla="val 16667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/>
              <a:t>Где?</a:t>
            </a:r>
            <a:endParaRPr lang="ru-RU" sz="5400" dirty="0"/>
          </a:p>
        </p:txBody>
      </p:sp>
      <p:sp>
        <p:nvSpPr>
          <p:cNvPr id="6" name="Вертикальный свиток 5"/>
          <p:cNvSpPr/>
          <p:nvPr/>
        </p:nvSpPr>
        <p:spPr>
          <a:xfrm>
            <a:off x="3779912" y="620688"/>
            <a:ext cx="1800200" cy="5400600"/>
          </a:xfrm>
          <a:prstGeom prst="verticalScroll">
            <a:avLst/>
          </a:prstGeom>
          <a:solidFill>
            <a:srgbClr val="FF66CC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wordArtVert" rtlCol="0" anchor="ctr"/>
          <a:lstStyle/>
          <a:p>
            <a:pPr algn="ctr"/>
            <a:r>
              <a:rPr lang="ru-RU" sz="4000" b="1" dirty="0" smtClean="0"/>
              <a:t>Вопрос</a:t>
            </a:r>
            <a:endParaRPr lang="ru-RU" sz="4000" b="1" dirty="0"/>
          </a:p>
        </p:txBody>
      </p:sp>
      <p:sp>
        <p:nvSpPr>
          <p:cNvPr id="7" name="Скругленная прямоугольная выноска 6"/>
          <p:cNvSpPr/>
          <p:nvPr/>
        </p:nvSpPr>
        <p:spPr>
          <a:xfrm flipH="1">
            <a:off x="251520" y="2522774"/>
            <a:ext cx="2160240" cy="1152128"/>
          </a:xfrm>
          <a:prstGeom prst="wedgeRoundRectCallout">
            <a:avLst>
              <a:gd name="adj1" fmla="val -85609"/>
              <a:gd name="adj2" fmla="val 22816"/>
              <a:gd name="adj3" fmla="val 16667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/>
              <a:t>Как?</a:t>
            </a:r>
            <a:endParaRPr lang="ru-RU" sz="5400" dirty="0"/>
          </a:p>
        </p:txBody>
      </p:sp>
      <p:sp>
        <p:nvSpPr>
          <p:cNvPr id="8" name="Скругленная прямоугольная выноска 7"/>
          <p:cNvSpPr/>
          <p:nvPr/>
        </p:nvSpPr>
        <p:spPr>
          <a:xfrm flipH="1">
            <a:off x="899592" y="4587730"/>
            <a:ext cx="2160240" cy="1152128"/>
          </a:xfrm>
          <a:prstGeom prst="wedgeRoundRectCallout">
            <a:avLst>
              <a:gd name="adj1" fmla="val -83685"/>
              <a:gd name="adj2" fmla="val -70980"/>
              <a:gd name="adj3" fmla="val 16667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Почему?</a:t>
            </a:r>
            <a:endParaRPr lang="ru-RU" sz="3200" dirty="0"/>
          </a:p>
        </p:txBody>
      </p:sp>
    </p:spTree>
    <p:extLst>
      <p:ext uri="{BB962C8B-B14F-4D97-AF65-F5344CB8AC3E}">
        <p14:creationId xmlns="" xmlns:p14="http://schemas.microsoft.com/office/powerpoint/2010/main" val="1631065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23528" y="260648"/>
            <a:ext cx="842493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u="sng" dirty="0"/>
              <a:t>Что такое рефлексия</a:t>
            </a:r>
            <a:r>
              <a:rPr lang="ru-RU" sz="3200" b="1" u="sng" dirty="0" smtClean="0"/>
              <a:t>?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ru-RU" sz="3200" dirty="0" smtClean="0"/>
              <a:t> Рефлексия </a:t>
            </a:r>
            <a:r>
              <a:rPr lang="ru-RU" sz="3200" dirty="0"/>
              <a:t>относиться к </a:t>
            </a:r>
            <a:r>
              <a:rPr lang="ru-RU" sz="3200" dirty="0" smtClean="0"/>
              <a:t>мышлению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ru-RU" sz="3200" dirty="0" smtClean="0"/>
              <a:t>Рефлексия основная человеческая особенность, которая служит в качестве неотъемлемой части нашей жизни </a:t>
            </a:r>
            <a:endParaRPr lang="ru-RU" sz="3200" b="1" i="1" dirty="0" smtClean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ru-RU" sz="3200" dirty="0" smtClean="0"/>
              <a:t>Рефлексия- это воспоминание чего-то в прошлом- события, ситуации, возможности, случаи – которые могут быть связанны с нашими эмоциями, мыслями и чувствами.</a:t>
            </a:r>
            <a:endParaRPr lang="ru-RU" sz="3200" b="1" i="1" dirty="0" smtClean="0"/>
          </a:p>
        </p:txBody>
      </p:sp>
    </p:spTree>
    <p:extLst>
      <p:ext uri="{BB962C8B-B14F-4D97-AF65-F5344CB8AC3E}">
        <p14:creationId xmlns="" xmlns:p14="http://schemas.microsoft.com/office/powerpoint/2010/main" val="2308853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7504" y="116632"/>
            <a:ext cx="889248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«Рефлексия» и «рефлективная практика» - это одно и тоже?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 smtClean="0"/>
              <a:t>Да, но в более формальном, структурном и «глубоком» подходе.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 smtClean="0"/>
              <a:t>«Обучение на основе опыта»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 smtClean="0"/>
              <a:t>«Глубокое размышление»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800" dirty="0"/>
          </a:p>
          <a:p>
            <a:r>
              <a:rPr lang="ru-RU" sz="2800" dirty="0" smtClean="0"/>
              <a:t>Рефлективная практика это: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b="1" dirty="0" smtClean="0"/>
              <a:t>Активный процесс </a:t>
            </a:r>
            <a:r>
              <a:rPr lang="ru-RU" sz="2800" dirty="0" smtClean="0"/>
              <a:t>обучения через мышление и опыт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b="1" dirty="0" smtClean="0"/>
              <a:t>Изучение</a:t>
            </a:r>
            <a:r>
              <a:rPr lang="ru-RU" sz="2800" dirty="0" smtClean="0"/>
              <a:t> на основе предположений повседневной практики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b="1" dirty="0" smtClean="0"/>
              <a:t>Критическое оценивание </a:t>
            </a:r>
            <a:r>
              <a:rPr lang="ru-RU" sz="2800" dirty="0" smtClean="0"/>
              <a:t>своей или чьей-то практики</a:t>
            </a:r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4103150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8"/>
            <a:ext cx="842493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u="sng" dirty="0" smtClean="0"/>
              <a:t>Почему  </a:t>
            </a:r>
            <a:r>
              <a:rPr lang="ru-RU" sz="3200" b="1" u="sng" dirty="0" smtClean="0"/>
              <a:t>педагоги </a:t>
            </a:r>
            <a:r>
              <a:rPr lang="ru-RU" sz="3200" b="1" u="sng" dirty="0" smtClean="0"/>
              <a:t> </a:t>
            </a:r>
            <a:r>
              <a:rPr lang="ru-RU" sz="3200" b="1" u="sng" dirty="0" smtClean="0"/>
              <a:t>должны размышлять о своей практике?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3200" dirty="0" smtClean="0"/>
              <a:t>Это поддерживает  первоначальное или  продолжающееся </a:t>
            </a:r>
            <a:r>
              <a:rPr lang="ru-RU" sz="3200" i="1" dirty="0" smtClean="0"/>
              <a:t>профессиональное развитие</a:t>
            </a:r>
            <a:r>
              <a:rPr lang="ru-RU" sz="3200" dirty="0" smtClean="0"/>
              <a:t>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3200" dirty="0" smtClean="0"/>
              <a:t>Это помогает сообщить о </a:t>
            </a:r>
            <a:r>
              <a:rPr lang="ru-RU" sz="3200" i="1" dirty="0" smtClean="0"/>
              <a:t>изменениях </a:t>
            </a:r>
            <a:r>
              <a:rPr lang="ru-RU" sz="3200" dirty="0" smtClean="0"/>
              <a:t>в своей практике.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3200" dirty="0" smtClean="0"/>
              <a:t>Это помогает улучшить </a:t>
            </a:r>
            <a:r>
              <a:rPr lang="ru-RU" sz="3200" i="1" dirty="0" smtClean="0"/>
              <a:t>качество</a:t>
            </a:r>
            <a:r>
              <a:rPr lang="ru-RU" sz="3200" dirty="0" smtClean="0"/>
              <a:t> обеспечения своей деятельности.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3200" dirty="0" smtClean="0"/>
              <a:t>Это рассматривается как один из </a:t>
            </a:r>
            <a:r>
              <a:rPr lang="ru-RU" sz="3200" i="1" dirty="0" smtClean="0"/>
              <a:t>«ключевых </a:t>
            </a:r>
            <a:r>
              <a:rPr lang="ru-RU" sz="3200" i="1" dirty="0"/>
              <a:t> </a:t>
            </a:r>
            <a:r>
              <a:rPr lang="ru-RU" sz="3200" i="1" dirty="0" smtClean="0"/>
              <a:t>моментов» </a:t>
            </a:r>
            <a:r>
              <a:rPr lang="ru-RU" sz="3200" dirty="0" smtClean="0"/>
              <a:t>эффективных профессионалов.</a:t>
            </a:r>
            <a:endParaRPr lang="ru-RU" sz="3200" dirty="0"/>
          </a:p>
        </p:txBody>
      </p:sp>
    </p:spTree>
    <p:extLst>
      <p:ext uri="{BB962C8B-B14F-4D97-AF65-F5344CB8AC3E}">
        <p14:creationId xmlns="" xmlns:p14="http://schemas.microsoft.com/office/powerpoint/2010/main" val="3617584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="" xmlns:p14="http://schemas.microsoft.com/office/powerpoint/2010/main" val="408298025"/>
              </p:ext>
            </p:extLst>
          </p:nvPr>
        </p:nvGraphicFramePr>
        <p:xfrm>
          <a:off x="395536" y="116632"/>
          <a:ext cx="8568952" cy="6480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3583213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="" xmlns:p14="http://schemas.microsoft.com/office/powerpoint/2010/main" val="3432299180"/>
              </p:ext>
            </p:extLst>
          </p:nvPr>
        </p:nvGraphicFramePr>
        <p:xfrm>
          <a:off x="179512" y="188640"/>
          <a:ext cx="8568952" cy="62646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2051206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="" xmlns:p14="http://schemas.microsoft.com/office/powerpoint/2010/main" val="1898731111"/>
              </p:ext>
            </p:extLst>
          </p:nvPr>
        </p:nvGraphicFramePr>
        <p:xfrm>
          <a:off x="251520" y="116632"/>
          <a:ext cx="8712968" cy="6408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19640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="" xmlns:p14="http://schemas.microsoft.com/office/powerpoint/2010/main" val="2572320731"/>
              </p:ext>
            </p:extLst>
          </p:nvPr>
        </p:nvGraphicFramePr>
        <p:xfrm>
          <a:off x="251520" y="116632"/>
          <a:ext cx="8496944" cy="6480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4059687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1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90</TotalTime>
  <Words>366</Words>
  <Application>Microsoft Office PowerPoint</Application>
  <PresentationFormat>Экран (4:3)</PresentationFormat>
  <Paragraphs>67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Тема1</vt:lpstr>
      <vt:lpstr>Рефлексия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Рефлексия</dc:title>
  <dc:creator>Настя</dc:creator>
  <cp:lastModifiedBy>Comp</cp:lastModifiedBy>
  <cp:revision>23</cp:revision>
  <dcterms:created xsi:type="dcterms:W3CDTF">2014-03-30T08:54:10Z</dcterms:created>
  <dcterms:modified xsi:type="dcterms:W3CDTF">2018-10-31T04:30:28Z</dcterms:modified>
</cp:coreProperties>
</file>