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Default Extension="bin" ContentType="application/vnd.openxmlformats-officedocument.oleObject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82" r:id="rId2"/>
    <p:sldId id="294" r:id="rId3"/>
    <p:sldId id="291" r:id="rId4"/>
    <p:sldId id="267" r:id="rId5"/>
    <p:sldId id="292" r:id="rId6"/>
    <p:sldId id="259" r:id="rId7"/>
    <p:sldId id="346" r:id="rId8"/>
    <p:sldId id="300" r:id="rId9"/>
    <p:sldId id="283" r:id="rId10"/>
    <p:sldId id="284" r:id="rId11"/>
    <p:sldId id="266" r:id="rId12"/>
    <p:sldId id="268" r:id="rId13"/>
    <p:sldId id="327" r:id="rId14"/>
    <p:sldId id="285" r:id="rId15"/>
    <p:sldId id="305" r:id="rId16"/>
    <p:sldId id="306" r:id="rId17"/>
    <p:sldId id="307" r:id="rId18"/>
    <p:sldId id="308" r:id="rId19"/>
    <p:sldId id="309" r:id="rId20"/>
    <p:sldId id="312" r:id="rId21"/>
    <p:sldId id="318" r:id="rId22"/>
    <p:sldId id="319" r:id="rId23"/>
    <p:sldId id="334" r:id="rId24"/>
    <p:sldId id="313" r:id="rId25"/>
    <p:sldId id="331" r:id="rId26"/>
    <p:sldId id="337" r:id="rId27"/>
    <p:sldId id="269" r:id="rId28"/>
    <p:sldId id="286" r:id="rId29"/>
    <p:sldId id="357" r:id="rId30"/>
    <p:sldId id="274" r:id="rId31"/>
    <p:sldId id="276" r:id="rId32"/>
    <p:sldId id="280" r:id="rId33"/>
    <p:sldId id="323" r:id="rId34"/>
    <p:sldId id="340" r:id="rId35"/>
    <p:sldId id="342" r:id="rId36"/>
    <p:sldId id="322" r:id="rId37"/>
    <p:sldId id="338" r:id="rId38"/>
    <p:sldId id="332" r:id="rId39"/>
    <p:sldId id="348" r:id="rId40"/>
    <p:sldId id="354" r:id="rId41"/>
    <p:sldId id="349" r:id="rId42"/>
    <p:sldId id="351" r:id="rId43"/>
    <p:sldId id="352" r:id="rId44"/>
    <p:sldId id="355" r:id="rId45"/>
    <p:sldId id="281" r:id="rId46"/>
    <p:sldId id="361" r:id="rId47"/>
    <p:sldId id="360" r:id="rId48"/>
    <p:sldId id="359" r:id="rId49"/>
    <p:sldId id="287" r:id="rId5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33FF"/>
    <a:srgbClr val="FDB2A5"/>
    <a:srgbClr val="FF37FF"/>
    <a:srgbClr val="FFFFFF"/>
    <a:srgbClr val="ED5D05"/>
    <a:srgbClr val="33CC33"/>
    <a:srgbClr val="B3E2FF"/>
    <a:srgbClr val="FF0000"/>
    <a:srgbClr val="99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40" autoAdjust="0"/>
    <p:restoredTop sz="94728" autoAdjust="0"/>
  </p:normalViewPr>
  <p:slideViewPr>
    <p:cSldViewPr>
      <p:cViewPr>
        <p:scale>
          <a:sx n="71" d="100"/>
          <a:sy n="71" d="100"/>
        </p:scale>
        <p:origin x="-1944" y="-6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DD1A91-F99C-44FC-A371-88A609B1BE1F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AEE2E1-30B9-4906-88A3-6B29A28DBC1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err="1" smtClean="0">
              <a:ln>
                <a:noFill/>
              </a:ln>
              <a:solidFill>
                <a:srgbClr val="0033CC"/>
              </a:solidFill>
              <a:effectLst/>
              <a:latin typeface="Verdana" pitchFamily="34" charset="0"/>
            </a:rPr>
            <a:t>Физкультурно</a:t>
          </a: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Verdana" pitchFamily="34" charset="0"/>
            </a:rPr>
            <a:t>-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Verdana" pitchFamily="34" charset="0"/>
            </a:rPr>
            <a:t>оздоровительная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Verdana" pitchFamily="34" charset="0"/>
            </a:rPr>
            <a:t>работа</a:t>
          </a:r>
        </a:p>
      </dgm:t>
    </dgm:pt>
    <dgm:pt modelId="{1C9288AE-7998-4EAC-8E60-BF3133FEB2BF}" type="parTrans" cxnId="{5CD064EF-8D0A-4F9B-B8A5-012FE4CE8F3E}">
      <dgm:prSet/>
      <dgm:spPr/>
      <dgm:t>
        <a:bodyPr/>
        <a:lstStyle/>
        <a:p>
          <a:endParaRPr lang="ru-RU"/>
        </a:p>
      </dgm:t>
    </dgm:pt>
    <dgm:pt modelId="{30E26937-07ED-4EE7-9470-D9210B19292F}" type="sibTrans" cxnId="{5CD064EF-8D0A-4F9B-B8A5-012FE4CE8F3E}">
      <dgm:prSet/>
      <dgm:spPr/>
      <dgm:t>
        <a:bodyPr/>
        <a:lstStyle/>
        <a:p>
          <a:endParaRPr lang="ru-RU"/>
        </a:p>
      </dgm:t>
    </dgm:pt>
    <dgm:pt modelId="{33DD0A6F-ACBE-4A0D-AEC1-D90DD63306C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rPr>
            <a:t>Утренняя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rPr>
            <a:t> гимнастика </a:t>
          </a:r>
        </a:p>
      </dgm:t>
    </dgm:pt>
    <dgm:pt modelId="{AB04A088-528B-4FE3-B2CE-3FBDC5BE1F5C}" type="parTrans" cxnId="{6471534A-DDB7-413A-B91D-6D67E13DFEA2}">
      <dgm:prSet/>
      <dgm:spPr/>
      <dgm:t>
        <a:bodyPr/>
        <a:lstStyle/>
        <a:p>
          <a:endParaRPr lang="ru-RU"/>
        </a:p>
      </dgm:t>
    </dgm:pt>
    <dgm:pt modelId="{001FFDE4-393D-49B9-A9B8-A91C6D0F2334}" type="sibTrans" cxnId="{6471534A-DDB7-413A-B91D-6D67E13DFEA2}">
      <dgm:prSet/>
      <dgm:spPr/>
      <dgm:t>
        <a:bodyPr/>
        <a:lstStyle/>
        <a:p>
          <a:endParaRPr lang="ru-RU"/>
        </a:p>
      </dgm:t>
    </dgm:pt>
    <dgm:pt modelId="{7E119EEE-9825-480B-97A8-09EE7DF99AC9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rPr>
            <a:t>Физкультурные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rPr>
            <a:t>занятия</a:t>
          </a:r>
        </a:p>
      </dgm:t>
    </dgm:pt>
    <dgm:pt modelId="{7193DDD0-209F-48FB-AD4F-01CCE52D57A4}" type="parTrans" cxnId="{2B73BA16-8D39-454E-94DD-F079441E8DE9}">
      <dgm:prSet/>
      <dgm:spPr/>
      <dgm:t>
        <a:bodyPr/>
        <a:lstStyle/>
        <a:p>
          <a:endParaRPr lang="ru-RU"/>
        </a:p>
      </dgm:t>
    </dgm:pt>
    <dgm:pt modelId="{A5D9366B-8015-46A8-B280-1ACCA1D5ADBF}" type="sibTrans" cxnId="{2B73BA16-8D39-454E-94DD-F079441E8DE9}">
      <dgm:prSet/>
      <dgm:spPr/>
      <dgm:t>
        <a:bodyPr/>
        <a:lstStyle/>
        <a:p>
          <a:endParaRPr lang="ru-RU"/>
        </a:p>
      </dgm:t>
    </dgm:pt>
    <dgm:pt modelId="{D4DE0ED2-4FD1-43F2-A2EC-F8B4DBC8E604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rPr>
            <a:t>Индивидуальные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rPr>
            <a:t>занятия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rPr>
            <a:t>по группам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rPr>
            <a:t>здоровья</a:t>
          </a:r>
        </a:p>
      </dgm:t>
    </dgm:pt>
    <dgm:pt modelId="{74E21FAA-563C-4D19-9923-1E59D58CD2FA}" type="parTrans" cxnId="{89DBCD85-DDDD-43E0-8329-18B1C7422462}">
      <dgm:prSet/>
      <dgm:spPr/>
      <dgm:t>
        <a:bodyPr/>
        <a:lstStyle/>
        <a:p>
          <a:endParaRPr lang="ru-RU"/>
        </a:p>
      </dgm:t>
    </dgm:pt>
    <dgm:pt modelId="{B4942C12-325D-43A5-B3C6-D86D00AF0733}" type="sibTrans" cxnId="{89DBCD85-DDDD-43E0-8329-18B1C7422462}">
      <dgm:prSet/>
      <dgm:spPr/>
      <dgm:t>
        <a:bodyPr/>
        <a:lstStyle/>
        <a:p>
          <a:endParaRPr lang="ru-RU"/>
        </a:p>
      </dgm:t>
    </dgm:pt>
    <dgm:pt modelId="{5B276CB4-2BE5-4D58-8156-5661A9D3662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rPr>
            <a:t>Занятия по ОБЖ,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rPr>
            <a:t>валеологии</a:t>
          </a:r>
          <a:endParaRPr kumimoji="0" lang="ru-RU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endParaRPr>
        </a:p>
      </dgm:t>
    </dgm:pt>
    <dgm:pt modelId="{82FFB098-F288-48D7-8C4A-55697C38CA48}" type="parTrans" cxnId="{2492DCDA-A055-4EA2-8453-C49054E62154}">
      <dgm:prSet/>
      <dgm:spPr/>
      <dgm:t>
        <a:bodyPr/>
        <a:lstStyle/>
        <a:p>
          <a:endParaRPr lang="ru-RU"/>
        </a:p>
      </dgm:t>
    </dgm:pt>
    <dgm:pt modelId="{FAECE441-0D6B-4ED0-A1C9-CCD23D31497F}" type="sibTrans" cxnId="{2492DCDA-A055-4EA2-8453-C49054E62154}">
      <dgm:prSet/>
      <dgm:spPr/>
      <dgm:t>
        <a:bodyPr/>
        <a:lstStyle/>
        <a:p>
          <a:endParaRPr lang="ru-RU"/>
        </a:p>
      </dgm:t>
    </dgm:pt>
    <dgm:pt modelId="{5DA099B4-8900-44A7-AFA5-FCD33AA0E19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rPr>
            <a:t>Гимнастика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rPr>
            <a:t>после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rPr>
            <a:t>дневного сна</a:t>
          </a:r>
        </a:p>
      </dgm:t>
    </dgm:pt>
    <dgm:pt modelId="{7C469FE6-E1C0-4C96-A9E1-17EDE519F143}" type="parTrans" cxnId="{F165C209-C1AA-4633-8925-AB44A8B24990}">
      <dgm:prSet/>
      <dgm:spPr/>
      <dgm:t>
        <a:bodyPr/>
        <a:lstStyle/>
        <a:p>
          <a:endParaRPr lang="ru-RU"/>
        </a:p>
      </dgm:t>
    </dgm:pt>
    <dgm:pt modelId="{B92F2FC7-11D9-4D23-87EE-9AA3A9C47B5D}" type="sibTrans" cxnId="{F165C209-C1AA-4633-8925-AB44A8B24990}">
      <dgm:prSet/>
      <dgm:spPr/>
      <dgm:t>
        <a:bodyPr/>
        <a:lstStyle/>
        <a:p>
          <a:endParaRPr lang="ru-RU"/>
        </a:p>
      </dgm:t>
    </dgm:pt>
    <dgm:pt modelId="{9C7E3603-D013-454F-BC5C-D83F4BF8858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rPr>
            <a:t>Прогулки,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rPr>
            <a:t>подвижные игры</a:t>
          </a:r>
        </a:p>
      </dgm:t>
    </dgm:pt>
    <dgm:pt modelId="{D3EECE94-E611-4344-A3E4-6634422BF3C3}" type="parTrans" cxnId="{CA898E1A-E95E-44E0-8B2C-E4DFEB2470D8}">
      <dgm:prSet/>
      <dgm:spPr/>
      <dgm:t>
        <a:bodyPr/>
        <a:lstStyle/>
        <a:p>
          <a:endParaRPr lang="ru-RU"/>
        </a:p>
      </dgm:t>
    </dgm:pt>
    <dgm:pt modelId="{25BB66AB-C2D5-449A-9CDE-D5B08F508745}" type="sibTrans" cxnId="{CA898E1A-E95E-44E0-8B2C-E4DFEB2470D8}">
      <dgm:prSet/>
      <dgm:spPr/>
      <dgm:t>
        <a:bodyPr/>
        <a:lstStyle/>
        <a:p>
          <a:endParaRPr lang="ru-RU"/>
        </a:p>
      </dgm:t>
    </dgm:pt>
    <dgm:pt modelId="{2460B0EB-2499-48AB-ADB9-CA19E74FE80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rPr>
            <a:t>Арттерапия</a:t>
          </a: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rPr>
            <a:t>: музыкотерапия, </a:t>
          </a:r>
          <a:r>
            <a:rPr kumimoji="0" lang="ru-RU" sz="1200" b="1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rPr>
            <a:t>сказкотерапия</a:t>
          </a: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rPr>
            <a:t>, песочная, терапия, </a:t>
          </a:r>
          <a:r>
            <a:rPr kumimoji="0" lang="ru-RU" sz="1200" b="1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rPr>
            <a:t>изотерапия</a:t>
          </a: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rPr>
            <a:t>…</a:t>
          </a:r>
        </a:p>
      </dgm:t>
    </dgm:pt>
    <dgm:pt modelId="{5AC620D8-9921-4AEE-87AB-C84EDA0BA6E4}" type="sibTrans" cxnId="{EC11CFEE-36FB-4005-AB29-C91134E83F36}">
      <dgm:prSet/>
      <dgm:spPr/>
      <dgm:t>
        <a:bodyPr/>
        <a:lstStyle/>
        <a:p>
          <a:endParaRPr lang="ru-RU"/>
        </a:p>
      </dgm:t>
    </dgm:pt>
    <dgm:pt modelId="{7B836407-071C-4794-B10A-9A82B51E4468}" type="parTrans" cxnId="{EC11CFEE-36FB-4005-AB29-C91134E83F36}">
      <dgm:prSet/>
      <dgm:spPr/>
      <dgm:t>
        <a:bodyPr/>
        <a:lstStyle/>
        <a:p>
          <a:endParaRPr lang="ru-RU"/>
        </a:p>
      </dgm:t>
    </dgm:pt>
    <dgm:pt modelId="{9B81B7C4-95D7-46EE-9B0C-AD485048D00F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rPr>
            <a:t>Физкультминутки.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rPr>
            <a:t>Кинезиологические</a:t>
          </a: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rPr>
            <a:t> упражнения</a:t>
          </a:r>
          <a:endParaRPr kumimoji="0" lang="ru-RU" sz="9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endParaRPr>
        </a:p>
      </dgm:t>
    </dgm:pt>
    <dgm:pt modelId="{0D13EC1A-2AF7-4535-B8EF-24EBB0171F72}" type="sibTrans" cxnId="{CD70F384-08AD-41E1-9032-A9907A039832}">
      <dgm:prSet/>
      <dgm:spPr/>
      <dgm:t>
        <a:bodyPr/>
        <a:lstStyle/>
        <a:p>
          <a:endParaRPr lang="ru-RU"/>
        </a:p>
      </dgm:t>
    </dgm:pt>
    <dgm:pt modelId="{234837F0-BEF0-4D12-ADEE-96587E00BCCD}" type="parTrans" cxnId="{CD70F384-08AD-41E1-9032-A9907A039832}">
      <dgm:prSet/>
      <dgm:spPr/>
      <dgm:t>
        <a:bodyPr/>
        <a:lstStyle/>
        <a:p>
          <a:endParaRPr lang="ru-RU"/>
        </a:p>
      </dgm:t>
    </dgm:pt>
    <dgm:pt modelId="{937D3171-CA5C-4213-AB8A-7372638E8119}">
      <dgm:prSet custT="1"/>
      <dgm:spPr/>
      <dgm:t>
        <a:bodyPr/>
        <a:lstStyle/>
        <a:p>
          <a:pPr rtl="0"/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rPr>
            <a:t>Динамические паузы</a:t>
          </a:r>
        </a:p>
      </dgm:t>
    </dgm:pt>
    <dgm:pt modelId="{7BCDAEE9-9B5B-4E0A-9278-488ED313D4BD}" type="parTrans" cxnId="{E5EBAAC0-1F5D-4667-B43A-D64E064E9527}">
      <dgm:prSet/>
      <dgm:spPr/>
      <dgm:t>
        <a:bodyPr/>
        <a:lstStyle/>
        <a:p>
          <a:endParaRPr lang="ru-RU"/>
        </a:p>
      </dgm:t>
    </dgm:pt>
    <dgm:pt modelId="{BDF093E2-6784-413F-81B2-C96A01C3AAD0}" type="sibTrans" cxnId="{E5EBAAC0-1F5D-4667-B43A-D64E064E9527}">
      <dgm:prSet/>
      <dgm:spPr/>
      <dgm:t>
        <a:bodyPr/>
        <a:lstStyle/>
        <a:p>
          <a:endParaRPr lang="ru-RU"/>
        </a:p>
      </dgm:t>
    </dgm:pt>
    <dgm:pt modelId="{82B6CEA1-AAC7-4F17-BB4D-585402FC5E37}">
      <dgm:prSet custT="1"/>
      <dgm:spPr/>
      <dgm:t>
        <a:bodyPr/>
        <a:lstStyle/>
        <a:p>
          <a:pPr rtl="0"/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rPr>
            <a:t>пальчиковые, артикуляционные, дыхательные гимнастики  во время занятий и вне.</a:t>
          </a:r>
        </a:p>
      </dgm:t>
    </dgm:pt>
    <dgm:pt modelId="{3A942975-067B-4461-999D-4F0FD4492AC5}" type="parTrans" cxnId="{AA3C5069-DC88-40BC-B2EB-5F2B41187828}">
      <dgm:prSet/>
      <dgm:spPr/>
      <dgm:t>
        <a:bodyPr/>
        <a:lstStyle/>
        <a:p>
          <a:endParaRPr lang="ru-RU"/>
        </a:p>
      </dgm:t>
    </dgm:pt>
    <dgm:pt modelId="{A6FF1B2F-6320-460B-A1CB-55394DD81575}" type="sibTrans" cxnId="{AA3C5069-DC88-40BC-B2EB-5F2B41187828}">
      <dgm:prSet/>
      <dgm:spPr/>
      <dgm:t>
        <a:bodyPr/>
        <a:lstStyle/>
        <a:p>
          <a:endParaRPr lang="ru-RU"/>
        </a:p>
      </dgm:t>
    </dgm:pt>
    <dgm:pt modelId="{411E2102-D0A1-408E-B6E3-F14620E877BD}" type="pres">
      <dgm:prSet presAssocID="{2BDD1A91-F99C-44FC-A371-88A609B1BE1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1C74E6-62A1-4EC4-9A4F-2DA89A313C2E}" type="pres">
      <dgm:prSet presAssocID="{AAAEE2E1-30B9-4906-88A3-6B29A28DBC10}" presName="centerShape" presStyleLbl="node0" presStyleIdx="0" presStyleCnt="1" custScaleX="187871"/>
      <dgm:spPr/>
      <dgm:t>
        <a:bodyPr/>
        <a:lstStyle/>
        <a:p>
          <a:endParaRPr lang="ru-RU"/>
        </a:p>
      </dgm:t>
    </dgm:pt>
    <dgm:pt modelId="{36D9EA78-C9A9-4479-9E8B-94687C5EE422}" type="pres">
      <dgm:prSet presAssocID="{AB04A088-528B-4FE3-B2CE-3FBDC5BE1F5C}" presName="Name9" presStyleLbl="parChTrans1D2" presStyleIdx="0" presStyleCnt="10"/>
      <dgm:spPr/>
      <dgm:t>
        <a:bodyPr/>
        <a:lstStyle/>
        <a:p>
          <a:endParaRPr lang="ru-RU"/>
        </a:p>
      </dgm:t>
    </dgm:pt>
    <dgm:pt modelId="{D3FCCBB7-D6B4-44EB-899A-FBE138D0ACA0}" type="pres">
      <dgm:prSet presAssocID="{AB04A088-528B-4FE3-B2CE-3FBDC5BE1F5C}" presName="connTx" presStyleLbl="parChTrans1D2" presStyleIdx="0" presStyleCnt="10"/>
      <dgm:spPr/>
      <dgm:t>
        <a:bodyPr/>
        <a:lstStyle/>
        <a:p>
          <a:endParaRPr lang="ru-RU"/>
        </a:p>
      </dgm:t>
    </dgm:pt>
    <dgm:pt modelId="{8718D2B1-BB33-4E70-9D93-0838E0A3AED3}" type="pres">
      <dgm:prSet presAssocID="{33DD0A6F-ACBE-4A0D-AEC1-D90DD63306C2}" presName="node" presStyleLbl="node1" presStyleIdx="0" presStyleCnt="10" custScaleX="129108" custRadScaleRad="80786" custRadScaleInc="21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1615E3-A7D1-4BB1-AD03-26FC56E52332}" type="pres">
      <dgm:prSet presAssocID="{7193DDD0-209F-48FB-AD4F-01CCE52D57A4}" presName="Name9" presStyleLbl="parChTrans1D2" presStyleIdx="1" presStyleCnt="10"/>
      <dgm:spPr/>
      <dgm:t>
        <a:bodyPr/>
        <a:lstStyle/>
        <a:p>
          <a:endParaRPr lang="ru-RU"/>
        </a:p>
      </dgm:t>
    </dgm:pt>
    <dgm:pt modelId="{35961B8E-1D96-4D61-BD46-9E6F361D482F}" type="pres">
      <dgm:prSet presAssocID="{7193DDD0-209F-48FB-AD4F-01CCE52D57A4}" presName="connTx" presStyleLbl="parChTrans1D2" presStyleIdx="1" presStyleCnt="10"/>
      <dgm:spPr/>
      <dgm:t>
        <a:bodyPr/>
        <a:lstStyle/>
        <a:p>
          <a:endParaRPr lang="ru-RU"/>
        </a:p>
      </dgm:t>
    </dgm:pt>
    <dgm:pt modelId="{476BFEE4-E2C0-4B4A-9F88-0AB2DCA0448D}" type="pres">
      <dgm:prSet presAssocID="{7E119EEE-9825-480B-97A8-09EE7DF99AC9}" presName="node" presStyleLbl="node1" presStyleIdx="1" presStyleCnt="10" custScaleX="188073" custRadScaleRad="106581" custRadScaleInc="634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D94B4E-B8F2-40EC-9D05-9EE98EF26C14}" type="pres">
      <dgm:prSet presAssocID="{74E21FAA-563C-4D19-9923-1E59D58CD2FA}" presName="Name9" presStyleLbl="parChTrans1D2" presStyleIdx="2" presStyleCnt="10"/>
      <dgm:spPr/>
      <dgm:t>
        <a:bodyPr/>
        <a:lstStyle/>
        <a:p>
          <a:endParaRPr lang="ru-RU"/>
        </a:p>
      </dgm:t>
    </dgm:pt>
    <dgm:pt modelId="{7D1F8ADB-AB24-4EA1-934A-0899B1A4327C}" type="pres">
      <dgm:prSet presAssocID="{74E21FAA-563C-4D19-9923-1E59D58CD2FA}" presName="connTx" presStyleLbl="parChTrans1D2" presStyleIdx="2" presStyleCnt="10"/>
      <dgm:spPr/>
      <dgm:t>
        <a:bodyPr/>
        <a:lstStyle/>
        <a:p>
          <a:endParaRPr lang="ru-RU"/>
        </a:p>
      </dgm:t>
    </dgm:pt>
    <dgm:pt modelId="{8F314268-816C-4564-8B91-6D2EA26050D1}" type="pres">
      <dgm:prSet presAssocID="{D4DE0ED2-4FD1-43F2-A2EC-F8B4DBC8E604}" presName="node" presStyleLbl="node1" presStyleIdx="2" presStyleCnt="10" custScaleX="194322" custRadScaleRad="104715" custRadScaleInc="245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5A1AE9-A285-473C-893E-C0EA77FF148B}" type="pres">
      <dgm:prSet presAssocID="{234837F0-BEF0-4D12-ADEE-96587E00BCCD}" presName="Name9" presStyleLbl="parChTrans1D2" presStyleIdx="3" presStyleCnt="10"/>
      <dgm:spPr/>
      <dgm:t>
        <a:bodyPr/>
        <a:lstStyle/>
        <a:p>
          <a:endParaRPr lang="ru-RU"/>
        </a:p>
      </dgm:t>
    </dgm:pt>
    <dgm:pt modelId="{CC5D6000-1491-425C-BC6C-5D222014D0E1}" type="pres">
      <dgm:prSet presAssocID="{234837F0-BEF0-4D12-ADEE-96587E00BCCD}" presName="connTx" presStyleLbl="parChTrans1D2" presStyleIdx="3" presStyleCnt="10"/>
      <dgm:spPr/>
      <dgm:t>
        <a:bodyPr/>
        <a:lstStyle/>
        <a:p>
          <a:endParaRPr lang="ru-RU"/>
        </a:p>
      </dgm:t>
    </dgm:pt>
    <dgm:pt modelId="{A7267C44-8EBB-4E82-9447-0D7F1486D315}" type="pres">
      <dgm:prSet presAssocID="{9B81B7C4-95D7-46EE-9B0C-AD485048D00F}" presName="node" presStyleLbl="node1" presStyleIdx="3" presStyleCnt="10" custScaleX="214615" custRadScaleRad="99188" custRadScaleInc="-106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84D5FA-15AF-4117-9D4F-5132052A490B}" type="pres">
      <dgm:prSet presAssocID="{7B836407-071C-4794-B10A-9A82B51E4468}" presName="Name9" presStyleLbl="parChTrans1D2" presStyleIdx="4" presStyleCnt="10"/>
      <dgm:spPr/>
      <dgm:t>
        <a:bodyPr/>
        <a:lstStyle/>
        <a:p>
          <a:endParaRPr lang="ru-RU"/>
        </a:p>
      </dgm:t>
    </dgm:pt>
    <dgm:pt modelId="{39708C31-C680-43BD-9178-51D982B3F8B2}" type="pres">
      <dgm:prSet presAssocID="{7B836407-071C-4794-B10A-9A82B51E4468}" presName="connTx" presStyleLbl="parChTrans1D2" presStyleIdx="4" presStyleCnt="10"/>
      <dgm:spPr/>
      <dgm:t>
        <a:bodyPr/>
        <a:lstStyle/>
        <a:p>
          <a:endParaRPr lang="ru-RU"/>
        </a:p>
      </dgm:t>
    </dgm:pt>
    <dgm:pt modelId="{ABE1A5E3-EE1E-411B-A60D-12D30F81BA2A}" type="pres">
      <dgm:prSet presAssocID="{2460B0EB-2499-48AB-ADB9-CA19E74FE80D}" presName="node" presStyleLbl="node1" presStyleIdx="4" presStyleCnt="10" custScaleX="216768" custRadScaleRad="110916" custRadScaleInc="-509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0E3C68-9D76-42DD-B65F-D58C51DE63FC}" type="pres">
      <dgm:prSet presAssocID="{82FFB098-F288-48D7-8C4A-55697C38CA48}" presName="Name9" presStyleLbl="parChTrans1D2" presStyleIdx="5" presStyleCnt="10"/>
      <dgm:spPr/>
      <dgm:t>
        <a:bodyPr/>
        <a:lstStyle/>
        <a:p>
          <a:endParaRPr lang="ru-RU"/>
        </a:p>
      </dgm:t>
    </dgm:pt>
    <dgm:pt modelId="{CB50CC2A-BF0E-4060-BA51-689C58CA007C}" type="pres">
      <dgm:prSet presAssocID="{82FFB098-F288-48D7-8C4A-55697C38CA48}" presName="connTx" presStyleLbl="parChTrans1D2" presStyleIdx="5" presStyleCnt="10"/>
      <dgm:spPr/>
      <dgm:t>
        <a:bodyPr/>
        <a:lstStyle/>
        <a:p>
          <a:endParaRPr lang="ru-RU"/>
        </a:p>
      </dgm:t>
    </dgm:pt>
    <dgm:pt modelId="{5D728FC3-0A1D-426A-8FC0-16BAE9EE9A94}" type="pres">
      <dgm:prSet presAssocID="{5B276CB4-2BE5-4D58-8156-5661A9D3662C}" presName="node" presStyleLbl="node1" presStyleIdx="5" presStyleCnt="10" custScaleX="139340" custRadScaleRad="95542" custRadScaleInc="-2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FDECCE-2322-43BF-BB49-EE06CCBB5DC1}" type="pres">
      <dgm:prSet presAssocID="{7BCDAEE9-9B5B-4E0A-9278-488ED313D4BD}" presName="Name9" presStyleLbl="parChTrans1D2" presStyleIdx="6" presStyleCnt="10"/>
      <dgm:spPr/>
      <dgm:t>
        <a:bodyPr/>
        <a:lstStyle/>
        <a:p>
          <a:endParaRPr lang="ru-RU"/>
        </a:p>
      </dgm:t>
    </dgm:pt>
    <dgm:pt modelId="{12068601-9331-43A3-A659-0BA039BE9F19}" type="pres">
      <dgm:prSet presAssocID="{7BCDAEE9-9B5B-4E0A-9278-488ED313D4BD}" presName="connTx" presStyleLbl="parChTrans1D2" presStyleIdx="6" presStyleCnt="10"/>
      <dgm:spPr/>
      <dgm:t>
        <a:bodyPr/>
        <a:lstStyle/>
        <a:p>
          <a:endParaRPr lang="ru-RU"/>
        </a:p>
      </dgm:t>
    </dgm:pt>
    <dgm:pt modelId="{7A41C1ED-0B4C-41FB-9F52-BE059C119E06}" type="pres">
      <dgm:prSet presAssocID="{937D3171-CA5C-4213-AB8A-7372638E8119}" presName="node" presStyleLbl="node1" presStyleIdx="6" presStyleCnt="10" custScaleX="178376" custRadScaleRad="102181" custRadScaleInc="492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0FC53D-8F4A-420B-8A30-CA097F235A2B}" type="pres">
      <dgm:prSet presAssocID="{3A942975-067B-4461-999D-4F0FD4492AC5}" presName="Name9" presStyleLbl="parChTrans1D2" presStyleIdx="7" presStyleCnt="10"/>
      <dgm:spPr/>
      <dgm:t>
        <a:bodyPr/>
        <a:lstStyle/>
        <a:p>
          <a:endParaRPr lang="ru-RU"/>
        </a:p>
      </dgm:t>
    </dgm:pt>
    <dgm:pt modelId="{C4FC0700-4399-4061-A132-4E1E36B68090}" type="pres">
      <dgm:prSet presAssocID="{3A942975-067B-4461-999D-4F0FD4492AC5}" presName="connTx" presStyleLbl="parChTrans1D2" presStyleIdx="7" presStyleCnt="10"/>
      <dgm:spPr/>
      <dgm:t>
        <a:bodyPr/>
        <a:lstStyle/>
        <a:p>
          <a:endParaRPr lang="ru-RU"/>
        </a:p>
      </dgm:t>
    </dgm:pt>
    <dgm:pt modelId="{F1F9C97E-1B47-4933-B393-C81A3BD06314}" type="pres">
      <dgm:prSet presAssocID="{82B6CEA1-AAC7-4F17-BB4D-585402FC5E37}" presName="node" presStyleLbl="node1" presStyleIdx="7" presStyleCnt="10" custScaleX="205655" custRadScaleRad="100405" custRadScaleInc="220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39DD2E-E72D-4CA9-A8FF-EDBF18223909}" type="pres">
      <dgm:prSet presAssocID="{7C469FE6-E1C0-4C96-A9E1-17EDE519F143}" presName="Name9" presStyleLbl="parChTrans1D2" presStyleIdx="8" presStyleCnt="10"/>
      <dgm:spPr/>
      <dgm:t>
        <a:bodyPr/>
        <a:lstStyle/>
        <a:p>
          <a:endParaRPr lang="ru-RU"/>
        </a:p>
      </dgm:t>
    </dgm:pt>
    <dgm:pt modelId="{8F9CFFE6-CBD7-41A5-8AD7-0A2AA94D304C}" type="pres">
      <dgm:prSet presAssocID="{7C469FE6-E1C0-4C96-A9E1-17EDE519F143}" presName="connTx" presStyleLbl="parChTrans1D2" presStyleIdx="8" presStyleCnt="10"/>
      <dgm:spPr/>
      <dgm:t>
        <a:bodyPr/>
        <a:lstStyle/>
        <a:p>
          <a:endParaRPr lang="ru-RU"/>
        </a:p>
      </dgm:t>
    </dgm:pt>
    <dgm:pt modelId="{25145B75-CE07-4720-B496-7F29A1AA5452}" type="pres">
      <dgm:prSet presAssocID="{5DA099B4-8900-44A7-AFA5-FCD33AA0E19E}" presName="node" presStyleLbl="node1" presStyleIdx="8" presStyleCnt="10" custScaleX="1448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DFF431-CFDD-4CF9-BA3D-84CC25F95B9C}" type="pres">
      <dgm:prSet presAssocID="{D3EECE94-E611-4344-A3E4-6634422BF3C3}" presName="Name9" presStyleLbl="parChTrans1D2" presStyleIdx="9" presStyleCnt="10"/>
      <dgm:spPr/>
      <dgm:t>
        <a:bodyPr/>
        <a:lstStyle/>
        <a:p>
          <a:endParaRPr lang="ru-RU"/>
        </a:p>
      </dgm:t>
    </dgm:pt>
    <dgm:pt modelId="{036D54D1-23E3-4EEA-8277-562428057F24}" type="pres">
      <dgm:prSet presAssocID="{D3EECE94-E611-4344-A3E4-6634422BF3C3}" presName="connTx" presStyleLbl="parChTrans1D2" presStyleIdx="9" presStyleCnt="10"/>
      <dgm:spPr/>
      <dgm:t>
        <a:bodyPr/>
        <a:lstStyle/>
        <a:p>
          <a:endParaRPr lang="ru-RU"/>
        </a:p>
      </dgm:t>
    </dgm:pt>
    <dgm:pt modelId="{373EF1F5-5222-423A-8AAF-E16AC4A21750}" type="pres">
      <dgm:prSet presAssocID="{9C7E3603-D013-454F-BC5C-D83F4BF8858C}" presName="node" presStyleLbl="node1" presStyleIdx="9" presStyleCnt="10" custScaleX="133524" custRadScaleRad="103061" custRadScaleInc="-405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92945C-8841-46AE-BCD7-258359968F8F}" type="presOf" srcId="{82B6CEA1-AAC7-4F17-BB4D-585402FC5E37}" destId="{F1F9C97E-1B47-4933-B393-C81A3BD06314}" srcOrd="0" destOrd="0" presId="urn:microsoft.com/office/officeart/2005/8/layout/radial1"/>
    <dgm:cxn modelId="{2DE14741-586E-48EE-8750-7417965EBBB5}" type="presOf" srcId="{9C7E3603-D013-454F-BC5C-D83F4BF8858C}" destId="{373EF1F5-5222-423A-8AAF-E16AC4A21750}" srcOrd="0" destOrd="0" presId="urn:microsoft.com/office/officeart/2005/8/layout/radial1"/>
    <dgm:cxn modelId="{935D8021-1764-4B49-8E77-3D5B473BDFC7}" type="presOf" srcId="{AB04A088-528B-4FE3-B2CE-3FBDC5BE1F5C}" destId="{D3FCCBB7-D6B4-44EB-899A-FBE138D0ACA0}" srcOrd="1" destOrd="0" presId="urn:microsoft.com/office/officeart/2005/8/layout/radial1"/>
    <dgm:cxn modelId="{EAEE13C3-C095-4EFB-A4B3-ECC8FC101065}" type="presOf" srcId="{937D3171-CA5C-4213-AB8A-7372638E8119}" destId="{7A41C1ED-0B4C-41FB-9F52-BE059C119E06}" srcOrd="0" destOrd="0" presId="urn:microsoft.com/office/officeart/2005/8/layout/radial1"/>
    <dgm:cxn modelId="{A2C72095-EFC4-4807-B723-D964D2C6A9BD}" type="presOf" srcId="{7E119EEE-9825-480B-97A8-09EE7DF99AC9}" destId="{476BFEE4-E2C0-4B4A-9F88-0AB2DCA0448D}" srcOrd="0" destOrd="0" presId="urn:microsoft.com/office/officeart/2005/8/layout/radial1"/>
    <dgm:cxn modelId="{4B693DA1-56DD-4D15-A793-0A598986B52E}" type="presOf" srcId="{D3EECE94-E611-4344-A3E4-6634422BF3C3}" destId="{036D54D1-23E3-4EEA-8277-562428057F24}" srcOrd="1" destOrd="0" presId="urn:microsoft.com/office/officeart/2005/8/layout/radial1"/>
    <dgm:cxn modelId="{B227F1CE-EDC6-41F5-9966-A7AD7F036F02}" type="presOf" srcId="{3A942975-067B-4461-999D-4F0FD4492AC5}" destId="{C4FC0700-4399-4061-A132-4E1E36B68090}" srcOrd="1" destOrd="0" presId="urn:microsoft.com/office/officeart/2005/8/layout/radial1"/>
    <dgm:cxn modelId="{C185C202-7E8C-4532-B8A5-A82A88185A50}" type="presOf" srcId="{5B276CB4-2BE5-4D58-8156-5661A9D3662C}" destId="{5D728FC3-0A1D-426A-8FC0-16BAE9EE9A94}" srcOrd="0" destOrd="0" presId="urn:microsoft.com/office/officeart/2005/8/layout/radial1"/>
    <dgm:cxn modelId="{5CD064EF-8D0A-4F9B-B8A5-012FE4CE8F3E}" srcId="{2BDD1A91-F99C-44FC-A371-88A609B1BE1F}" destId="{AAAEE2E1-30B9-4906-88A3-6B29A28DBC10}" srcOrd="0" destOrd="0" parTransId="{1C9288AE-7998-4EAC-8E60-BF3133FEB2BF}" sibTransId="{30E26937-07ED-4EE7-9470-D9210B19292F}"/>
    <dgm:cxn modelId="{D8B491AD-AA90-4525-B8D9-DA5E156F91B8}" type="presOf" srcId="{82FFB098-F288-48D7-8C4A-55697C38CA48}" destId="{2F0E3C68-9D76-42DD-B65F-D58C51DE63FC}" srcOrd="0" destOrd="0" presId="urn:microsoft.com/office/officeart/2005/8/layout/radial1"/>
    <dgm:cxn modelId="{E4629642-3088-4841-8B50-39FEEF91B7A4}" type="presOf" srcId="{5DA099B4-8900-44A7-AFA5-FCD33AA0E19E}" destId="{25145B75-CE07-4720-B496-7F29A1AA5452}" srcOrd="0" destOrd="0" presId="urn:microsoft.com/office/officeart/2005/8/layout/radial1"/>
    <dgm:cxn modelId="{2459886A-DFD0-4A0B-B0BF-3550AAC95CBF}" type="presOf" srcId="{234837F0-BEF0-4D12-ADEE-96587E00BCCD}" destId="{C25A1AE9-A285-473C-893E-C0EA77FF148B}" srcOrd="0" destOrd="0" presId="urn:microsoft.com/office/officeart/2005/8/layout/radial1"/>
    <dgm:cxn modelId="{83140C6A-FF30-48EC-B71E-040AF7313F62}" type="presOf" srcId="{D3EECE94-E611-4344-A3E4-6634422BF3C3}" destId="{F0DFF431-CFDD-4CF9-BA3D-84CC25F95B9C}" srcOrd="0" destOrd="0" presId="urn:microsoft.com/office/officeart/2005/8/layout/radial1"/>
    <dgm:cxn modelId="{2D7D316F-C7A6-4C2D-A110-5C1017265D75}" type="presOf" srcId="{7BCDAEE9-9B5B-4E0A-9278-488ED313D4BD}" destId="{B9FDECCE-2322-43BF-BB49-EE06CCBB5DC1}" srcOrd="0" destOrd="0" presId="urn:microsoft.com/office/officeart/2005/8/layout/radial1"/>
    <dgm:cxn modelId="{D3BAFBC6-FAAD-408A-B6DF-1F2C78B64AEE}" type="presOf" srcId="{AAAEE2E1-30B9-4906-88A3-6B29A28DBC10}" destId="{BA1C74E6-62A1-4EC4-9A4F-2DA89A313C2E}" srcOrd="0" destOrd="0" presId="urn:microsoft.com/office/officeart/2005/8/layout/radial1"/>
    <dgm:cxn modelId="{C9C20206-08DC-40FC-BA10-357A45658016}" type="presOf" srcId="{82FFB098-F288-48D7-8C4A-55697C38CA48}" destId="{CB50CC2A-BF0E-4060-BA51-689C58CA007C}" srcOrd="1" destOrd="0" presId="urn:microsoft.com/office/officeart/2005/8/layout/radial1"/>
    <dgm:cxn modelId="{2492DCDA-A055-4EA2-8453-C49054E62154}" srcId="{AAAEE2E1-30B9-4906-88A3-6B29A28DBC10}" destId="{5B276CB4-2BE5-4D58-8156-5661A9D3662C}" srcOrd="5" destOrd="0" parTransId="{82FFB098-F288-48D7-8C4A-55697C38CA48}" sibTransId="{FAECE441-0D6B-4ED0-A1C9-CCD23D31497F}"/>
    <dgm:cxn modelId="{89DBCD85-DDDD-43E0-8329-18B1C7422462}" srcId="{AAAEE2E1-30B9-4906-88A3-6B29A28DBC10}" destId="{D4DE0ED2-4FD1-43F2-A2EC-F8B4DBC8E604}" srcOrd="2" destOrd="0" parTransId="{74E21FAA-563C-4D19-9923-1E59D58CD2FA}" sibTransId="{B4942C12-325D-43A5-B3C6-D86D00AF0733}"/>
    <dgm:cxn modelId="{574A8D8F-453B-452F-A165-A96B0DF5D2DF}" type="presOf" srcId="{2BDD1A91-F99C-44FC-A371-88A609B1BE1F}" destId="{411E2102-D0A1-408E-B6E3-F14620E877BD}" srcOrd="0" destOrd="0" presId="urn:microsoft.com/office/officeart/2005/8/layout/radial1"/>
    <dgm:cxn modelId="{CB378B37-2A0A-4F09-95A6-724FC94E2C86}" type="presOf" srcId="{7B836407-071C-4794-B10A-9A82B51E4468}" destId="{6584D5FA-15AF-4117-9D4F-5132052A490B}" srcOrd="0" destOrd="0" presId="urn:microsoft.com/office/officeart/2005/8/layout/radial1"/>
    <dgm:cxn modelId="{6471534A-DDB7-413A-B91D-6D67E13DFEA2}" srcId="{AAAEE2E1-30B9-4906-88A3-6B29A28DBC10}" destId="{33DD0A6F-ACBE-4A0D-AEC1-D90DD63306C2}" srcOrd="0" destOrd="0" parTransId="{AB04A088-528B-4FE3-B2CE-3FBDC5BE1F5C}" sibTransId="{001FFDE4-393D-49B9-A9B8-A91C6D0F2334}"/>
    <dgm:cxn modelId="{55A6D22D-5C82-40D7-B80B-A6B9DFCB814D}" type="presOf" srcId="{3A942975-067B-4461-999D-4F0FD4492AC5}" destId="{580FC53D-8F4A-420B-8A30-CA097F235A2B}" srcOrd="0" destOrd="0" presId="urn:microsoft.com/office/officeart/2005/8/layout/radial1"/>
    <dgm:cxn modelId="{FB2F0066-136B-44E3-ABC5-7AE52CC048CE}" type="presOf" srcId="{7C469FE6-E1C0-4C96-A9E1-17EDE519F143}" destId="{8F9CFFE6-CBD7-41A5-8AD7-0A2AA94D304C}" srcOrd="1" destOrd="0" presId="urn:microsoft.com/office/officeart/2005/8/layout/radial1"/>
    <dgm:cxn modelId="{CD70F384-08AD-41E1-9032-A9907A039832}" srcId="{AAAEE2E1-30B9-4906-88A3-6B29A28DBC10}" destId="{9B81B7C4-95D7-46EE-9B0C-AD485048D00F}" srcOrd="3" destOrd="0" parTransId="{234837F0-BEF0-4D12-ADEE-96587E00BCCD}" sibTransId="{0D13EC1A-2AF7-4535-B8EF-24EBB0171F72}"/>
    <dgm:cxn modelId="{F165C209-C1AA-4633-8925-AB44A8B24990}" srcId="{AAAEE2E1-30B9-4906-88A3-6B29A28DBC10}" destId="{5DA099B4-8900-44A7-AFA5-FCD33AA0E19E}" srcOrd="8" destOrd="0" parTransId="{7C469FE6-E1C0-4C96-A9E1-17EDE519F143}" sibTransId="{B92F2FC7-11D9-4D23-87EE-9AA3A9C47B5D}"/>
    <dgm:cxn modelId="{E5EBAAC0-1F5D-4667-B43A-D64E064E9527}" srcId="{AAAEE2E1-30B9-4906-88A3-6B29A28DBC10}" destId="{937D3171-CA5C-4213-AB8A-7372638E8119}" srcOrd="6" destOrd="0" parTransId="{7BCDAEE9-9B5B-4E0A-9278-488ED313D4BD}" sibTransId="{BDF093E2-6784-413F-81B2-C96A01C3AAD0}"/>
    <dgm:cxn modelId="{5A4E34D0-E213-49D7-A4B5-1628088BA934}" type="presOf" srcId="{234837F0-BEF0-4D12-ADEE-96587E00BCCD}" destId="{CC5D6000-1491-425C-BC6C-5D222014D0E1}" srcOrd="1" destOrd="0" presId="urn:microsoft.com/office/officeart/2005/8/layout/radial1"/>
    <dgm:cxn modelId="{AA3C5069-DC88-40BC-B2EB-5F2B41187828}" srcId="{AAAEE2E1-30B9-4906-88A3-6B29A28DBC10}" destId="{82B6CEA1-AAC7-4F17-BB4D-585402FC5E37}" srcOrd="7" destOrd="0" parTransId="{3A942975-067B-4461-999D-4F0FD4492AC5}" sibTransId="{A6FF1B2F-6320-460B-A1CB-55394DD81575}"/>
    <dgm:cxn modelId="{EC11CFEE-36FB-4005-AB29-C91134E83F36}" srcId="{AAAEE2E1-30B9-4906-88A3-6B29A28DBC10}" destId="{2460B0EB-2499-48AB-ADB9-CA19E74FE80D}" srcOrd="4" destOrd="0" parTransId="{7B836407-071C-4794-B10A-9A82B51E4468}" sibTransId="{5AC620D8-9921-4AEE-87AB-C84EDA0BA6E4}"/>
    <dgm:cxn modelId="{FA44A0DC-6172-4C20-B88E-E54257D7B2B3}" type="presOf" srcId="{AB04A088-528B-4FE3-B2CE-3FBDC5BE1F5C}" destId="{36D9EA78-C9A9-4479-9E8B-94687C5EE422}" srcOrd="0" destOrd="0" presId="urn:microsoft.com/office/officeart/2005/8/layout/radial1"/>
    <dgm:cxn modelId="{CA898E1A-E95E-44E0-8B2C-E4DFEB2470D8}" srcId="{AAAEE2E1-30B9-4906-88A3-6B29A28DBC10}" destId="{9C7E3603-D013-454F-BC5C-D83F4BF8858C}" srcOrd="9" destOrd="0" parTransId="{D3EECE94-E611-4344-A3E4-6634422BF3C3}" sibTransId="{25BB66AB-C2D5-449A-9CDE-D5B08F508745}"/>
    <dgm:cxn modelId="{531EFF51-92C7-4916-96E0-1D480F4FFBBA}" type="presOf" srcId="{2460B0EB-2499-48AB-ADB9-CA19E74FE80D}" destId="{ABE1A5E3-EE1E-411B-A60D-12D30F81BA2A}" srcOrd="0" destOrd="0" presId="urn:microsoft.com/office/officeart/2005/8/layout/radial1"/>
    <dgm:cxn modelId="{9CD6DDBB-76C3-41B5-8818-64EB0FEA7D5D}" type="presOf" srcId="{74E21FAA-563C-4D19-9923-1E59D58CD2FA}" destId="{7D1F8ADB-AB24-4EA1-934A-0899B1A4327C}" srcOrd="1" destOrd="0" presId="urn:microsoft.com/office/officeart/2005/8/layout/radial1"/>
    <dgm:cxn modelId="{BCE5EF5C-D322-416A-B48C-FA35C1DD5090}" type="presOf" srcId="{D4DE0ED2-4FD1-43F2-A2EC-F8B4DBC8E604}" destId="{8F314268-816C-4564-8B91-6D2EA26050D1}" srcOrd="0" destOrd="0" presId="urn:microsoft.com/office/officeart/2005/8/layout/radial1"/>
    <dgm:cxn modelId="{1C9750C9-0212-459D-8A6D-A6F4466E04B8}" type="presOf" srcId="{7BCDAEE9-9B5B-4E0A-9278-488ED313D4BD}" destId="{12068601-9331-43A3-A659-0BA039BE9F19}" srcOrd="1" destOrd="0" presId="urn:microsoft.com/office/officeart/2005/8/layout/radial1"/>
    <dgm:cxn modelId="{DC24CCB6-8E1E-4839-981B-2E7443C9A5EC}" type="presOf" srcId="{74E21FAA-563C-4D19-9923-1E59D58CD2FA}" destId="{62D94B4E-B8F2-40EC-9D05-9EE98EF26C14}" srcOrd="0" destOrd="0" presId="urn:microsoft.com/office/officeart/2005/8/layout/radial1"/>
    <dgm:cxn modelId="{25EFF970-6FC0-4C6E-927B-EE5410F6B54C}" type="presOf" srcId="{7193DDD0-209F-48FB-AD4F-01CCE52D57A4}" destId="{35961B8E-1D96-4D61-BD46-9E6F361D482F}" srcOrd="1" destOrd="0" presId="urn:microsoft.com/office/officeart/2005/8/layout/radial1"/>
    <dgm:cxn modelId="{132E63B2-59B7-4556-BF5B-C5B277F7B09B}" type="presOf" srcId="{7C469FE6-E1C0-4C96-A9E1-17EDE519F143}" destId="{AD39DD2E-E72D-4CA9-A8FF-EDBF18223909}" srcOrd="0" destOrd="0" presId="urn:microsoft.com/office/officeart/2005/8/layout/radial1"/>
    <dgm:cxn modelId="{2B73BA16-8D39-454E-94DD-F079441E8DE9}" srcId="{AAAEE2E1-30B9-4906-88A3-6B29A28DBC10}" destId="{7E119EEE-9825-480B-97A8-09EE7DF99AC9}" srcOrd="1" destOrd="0" parTransId="{7193DDD0-209F-48FB-AD4F-01CCE52D57A4}" sibTransId="{A5D9366B-8015-46A8-B280-1ACCA1D5ADBF}"/>
    <dgm:cxn modelId="{C7ADF4E8-786B-487C-AF19-21092A0FD744}" type="presOf" srcId="{7B836407-071C-4794-B10A-9A82B51E4468}" destId="{39708C31-C680-43BD-9178-51D982B3F8B2}" srcOrd="1" destOrd="0" presId="urn:microsoft.com/office/officeart/2005/8/layout/radial1"/>
    <dgm:cxn modelId="{BD3DC741-034E-4B4B-B630-0B12E052190A}" type="presOf" srcId="{33DD0A6F-ACBE-4A0D-AEC1-D90DD63306C2}" destId="{8718D2B1-BB33-4E70-9D93-0838E0A3AED3}" srcOrd="0" destOrd="0" presId="urn:microsoft.com/office/officeart/2005/8/layout/radial1"/>
    <dgm:cxn modelId="{0D2B7F11-717A-49C6-8771-8651744697C5}" type="presOf" srcId="{7193DDD0-209F-48FB-AD4F-01CCE52D57A4}" destId="{BA1615E3-A7D1-4BB1-AD03-26FC56E52332}" srcOrd="0" destOrd="0" presId="urn:microsoft.com/office/officeart/2005/8/layout/radial1"/>
    <dgm:cxn modelId="{C9875426-05CD-4AE5-9F86-DDCFEADE7DD8}" type="presOf" srcId="{9B81B7C4-95D7-46EE-9B0C-AD485048D00F}" destId="{A7267C44-8EBB-4E82-9447-0D7F1486D315}" srcOrd="0" destOrd="0" presId="urn:microsoft.com/office/officeart/2005/8/layout/radial1"/>
    <dgm:cxn modelId="{FD1F6216-E65A-4930-89EA-0042FEBB629C}" type="presParOf" srcId="{411E2102-D0A1-408E-B6E3-F14620E877BD}" destId="{BA1C74E6-62A1-4EC4-9A4F-2DA89A313C2E}" srcOrd="0" destOrd="0" presId="urn:microsoft.com/office/officeart/2005/8/layout/radial1"/>
    <dgm:cxn modelId="{7F7C5F0C-1BFE-46C9-B7BD-C17210494F52}" type="presParOf" srcId="{411E2102-D0A1-408E-B6E3-F14620E877BD}" destId="{36D9EA78-C9A9-4479-9E8B-94687C5EE422}" srcOrd="1" destOrd="0" presId="urn:microsoft.com/office/officeart/2005/8/layout/radial1"/>
    <dgm:cxn modelId="{D34B8174-83C6-4A05-9ECA-FF884589CEED}" type="presParOf" srcId="{36D9EA78-C9A9-4479-9E8B-94687C5EE422}" destId="{D3FCCBB7-D6B4-44EB-899A-FBE138D0ACA0}" srcOrd="0" destOrd="0" presId="urn:microsoft.com/office/officeart/2005/8/layout/radial1"/>
    <dgm:cxn modelId="{80EEC709-763E-4458-8C7B-0A566E924E2B}" type="presParOf" srcId="{411E2102-D0A1-408E-B6E3-F14620E877BD}" destId="{8718D2B1-BB33-4E70-9D93-0838E0A3AED3}" srcOrd="2" destOrd="0" presId="urn:microsoft.com/office/officeart/2005/8/layout/radial1"/>
    <dgm:cxn modelId="{A7DBDC95-B072-453F-9C35-71131A92B566}" type="presParOf" srcId="{411E2102-D0A1-408E-B6E3-F14620E877BD}" destId="{BA1615E3-A7D1-4BB1-AD03-26FC56E52332}" srcOrd="3" destOrd="0" presId="urn:microsoft.com/office/officeart/2005/8/layout/radial1"/>
    <dgm:cxn modelId="{0D04F4B8-A74A-403A-B879-861F7F03DBE4}" type="presParOf" srcId="{BA1615E3-A7D1-4BB1-AD03-26FC56E52332}" destId="{35961B8E-1D96-4D61-BD46-9E6F361D482F}" srcOrd="0" destOrd="0" presId="urn:microsoft.com/office/officeart/2005/8/layout/radial1"/>
    <dgm:cxn modelId="{B2E9A5D8-1113-417D-836A-5060F37B668F}" type="presParOf" srcId="{411E2102-D0A1-408E-B6E3-F14620E877BD}" destId="{476BFEE4-E2C0-4B4A-9F88-0AB2DCA0448D}" srcOrd="4" destOrd="0" presId="urn:microsoft.com/office/officeart/2005/8/layout/radial1"/>
    <dgm:cxn modelId="{5A5580A2-B066-4C0C-AB6E-9D9FFAF8A749}" type="presParOf" srcId="{411E2102-D0A1-408E-B6E3-F14620E877BD}" destId="{62D94B4E-B8F2-40EC-9D05-9EE98EF26C14}" srcOrd="5" destOrd="0" presId="urn:microsoft.com/office/officeart/2005/8/layout/radial1"/>
    <dgm:cxn modelId="{92B4A328-ABD5-4E3C-8C81-8272068C5571}" type="presParOf" srcId="{62D94B4E-B8F2-40EC-9D05-9EE98EF26C14}" destId="{7D1F8ADB-AB24-4EA1-934A-0899B1A4327C}" srcOrd="0" destOrd="0" presId="urn:microsoft.com/office/officeart/2005/8/layout/radial1"/>
    <dgm:cxn modelId="{1E789293-D46B-44E5-9383-846DA5700BF1}" type="presParOf" srcId="{411E2102-D0A1-408E-B6E3-F14620E877BD}" destId="{8F314268-816C-4564-8B91-6D2EA26050D1}" srcOrd="6" destOrd="0" presId="urn:microsoft.com/office/officeart/2005/8/layout/radial1"/>
    <dgm:cxn modelId="{766F1484-5D12-4B23-89A1-E2E0CD1DBC38}" type="presParOf" srcId="{411E2102-D0A1-408E-B6E3-F14620E877BD}" destId="{C25A1AE9-A285-473C-893E-C0EA77FF148B}" srcOrd="7" destOrd="0" presId="urn:microsoft.com/office/officeart/2005/8/layout/radial1"/>
    <dgm:cxn modelId="{E589EEDE-AB00-4B1B-8FF1-E62BEC507703}" type="presParOf" srcId="{C25A1AE9-A285-473C-893E-C0EA77FF148B}" destId="{CC5D6000-1491-425C-BC6C-5D222014D0E1}" srcOrd="0" destOrd="0" presId="urn:microsoft.com/office/officeart/2005/8/layout/radial1"/>
    <dgm:cxn modelId="{1B84EAE0-1FCD-468E-9B39-5EAF44940742}" type="presParOf" srcId="{411E2102-D0A1-408E-B6E3-F14620E877BD}" destId="{A7267C44-8EBB-4E82-9447-0D7F1486D315}" srcOrd="8" destOrd="0" presId="urn:microsoft.com/office/officeart/2005/8/layout/radial1"/>
    <dgm:cxn modelId="{12940589-88AF-49EE-9B4F-DCF0CFBB7F6A}" type="presParOf" srcId="{411E2102-D0A1-408E-B6E3-F14620E877BD}" destId="{6584D5FA-15AF-4117-9D4F-5132052A490B}" srcOrd="9" destOrd="0" presId="urn:microsoft.com/office/officeart/2005/8/layout/radial1"/>
    <dgm:cxn modelId="{6B3AE603-5092-4F94-A7D0-768A2BA31F57}" type="presParOf" srcId="{6584D5FA-15AF-4117-9D4F-5132052A490B}" destId="{39708C31-C680-43BD-9178-51D982B3F8B2}" srcOrd="0" destOrd="0" presId="urn:microsoft.com/office/officeart/2005/8/layout/radial1"/>
    <dgm:cxn modelId="{09227F4F-C005-4128-8CBB-1594709BDB1D}" type="presParOf" srcId="{411E2102-D0A1-408E-B6E3-F14620E877BD}" destId="{ABE1A5E3-EE1E-411B-A60D-12D30F81BA2A}" srcOrd="10" destOrd="0" presId="urn:microsoft.com/office/officeart/2005/8/layout/radial1"/>
    <dgm:cxn modelId="{0F8ED082-25CD-4636-928E-5089FBC95175}" type="presParOf" srcId="{411E2102-D0A1-408E-B6E3-F14620E877BD}" destId="{2F0E3C68-9D76-42DD-B65F-D58C51DE63FC}" srcOrd="11" destOrd="0" presId="urn:microsoft.com/office/officeart/2005/8/layout/radial1"/>
    <dgm:cxn modelId="{A7B7EA4C-6A6F-4557-8F3D-43140BBA46AA}" type="presParOf" srcId="{2F0E3C68-9D76-42DD-B65F-D58C51DE63FC}" destId="{CB50CC2A-BF0E-4060-BA51-689C58CA007C}" srcOrd="0" destOrd="0" presId="urn:microsoft.com/office/officeart/2005/8/layout/radial1"/>
    <dgm:cxn modelId="{432E54F6-8313-44C1-ADDD-3EFA3EACA745}" type="presParOf" srcId="{411E2102-D0A1-408E-B6E3-F14620E877BD}" destId="{5D728FC3-0A1D-426A-8FC0-16BAE9EE9A94}" srcOrd="12" destOrd="0" presId="urn:microsoft.com/office/officeart/2005/8/layout/radial1"/>
    <dgm:cxn modelId="{D6CA4804-668A-4336-B32F-C3FDA0235948}" type="presParOf" srcId="{411E2102-D0A1-408E-B6E3-F14620E877BD}" destId="{B9FDECCE-2322-43BF-BB49-EE06CCBB5DC1}" srcOrd="13" destOrd="0" presId="urn:microsoft.com/office/officeart/2005/8/layout/radial1"/>
    <dgm:cxn modelId="{2058661E-0BB7-4889-B270-BBBFF1F8D493}" type="presParOf" srcId="{B9FDECCE-2322-43BF-BB49-EE06CCBB5DC1}" destId="{12068601-9331-43A3-A659-0BA039BE9F19}" srcOrd="0" destOrd="0" presId="urn:microsoft.com/office/officeart/2005/8/layout/radial1"/>
    <dgm:cxn modelId="{7D605D60-1751-4F41-9288-F5BAEF39A84C}" type="presParOf" srcId="{411E2102-D0A1-408E-B6E3-F14620E877BD}" destId="{7A41C1ED-0B4C-41FB-9F52-BE059C119E06}" srcOrd="14" destOrd="0" presId="urn:microsoft.com/office/officeart/2005/8/layout/radial1"/>
    <dgm:cxn modelId="{F8C76A1B-0335-4843-B85E-8189FFD4AB94}" type="presParOf" srcId="{411E2102-D0A1-408E-B6E3-F14620E877BD}" destId="{580FC53D-8F4A-420B-8A30-CA097F235A2B}" srcOrd="15" destOrd="0" presId="urn:microsoft.com/office/officeart/2005/8/layout/radial1"/>
    <dgm:cxn modelId="{87BAEFA4-5C0D-44C6-B18B-5422D28607BE}" type="presParOf" srcId="{580FC53D-8F4A-420B-8A30-CA097F235A2B}" destId="{C4FC0700-4399-4061-A132-4E1E36B68090}" srcOrd="0" destOrd="0" presId="urn:microsoft.com/office/officeart/2005/8/layout/radial1"/>
    <dgm:cxn modelId="{F9E289B0-A6ED-4A67-BBF4-5AAAC7087A28}" type="presParOf" srcId="{411E2102-D0A1-408E-B6E3-F14620E877BD}" destId="{F1F9C97E-1B47-4933-B393-C81A3BD06314}" srcOrd="16" destOrd="0" presId="urn:microsoft.com/office/officeart/2005/8/layout/radial1"/>
    <dgm:cxn modelId="{71FA8DB7-5E05-4CFE-AE5F-3F0916090465}" type="presParOf" srcId="{411E2102-D0A1-408E-B6E3-F14620E877BD}" destId="{AD39DD2E-E72D-4CA9-A8FF-EDBF18223909}" srcOrd="17" destOrd="0" presId="urn:microsoft.com/office/officeart/2005/8/layout/radial1"/>
    <dgm:cxn modelId="{53AF8D49-C37E-498D-A3BE-653A93FD4ACB}" type="presParOf" srcId="{AD39DD2E-E72D-4CA9-A8FF-EDBF18223909}" destId="{8F9CFFE6-CBD7-41A5-8AD7-0A2AA94D304C}" srcOrd="0" destOrd="0" presId="urn:microsoft.com/office/officeart/2005/8/layout/radial1"/>
    <dgm:cxn modelId="{71B4FADF-CE0B-4C79-BBF8-3A5565D35847}" type="presParOf" srcId="{411E2102-D0A1-408E-B6E3-F14620E877BD}" destId="{25145B75-CE07-4720-B496-7F29A1AA5452}" srcOrd="18" destOrd="0" presId="urn:microsoft.com/office/officeart/2005/8/layout/radial1"/>
    <dgm:cxn modelId="{57BAF4DA-357B-40AD-BF2A-53B765D67F41}" type="presParOf" srcId="{411E2102-D0A1-408E-B6E3-F14620E877BD}" destId="{F0DFF431-CFDD-4CF9-BA3D-84CC25F95B9C}" srcOrd="19" destOrd="0" presId="urn:microsoft.com/office/officeart/2005/8/layout/radial1"/>
    <dgm:cxn modelId="{662CA9E9-EF01-4F37-98CB-AD4A4C8791F6}" type="presParOf" srcId="{F0DFF431-CFDD-4CF9-BA3D-84CC25F95B9C}" destId="{036D54D1-23E3-4EEA-8277-562428057F24}" srcOrd="0" destOrd="0" presId="urn:microsoft.com/office/officeart/2005/8/layout/radial1"/>
    <dgm:cxn modelId="{059F0394-82A7-4020-8F00-E860E746B1C2}" type="presParOf" srcId="{411E2102-D0A1-408E-B6E3-F14620E877BD}" destId="{373EF1F5-5222-423A-8AAF-E16AC4A21750}" srcOrd="20" destOrd="0" presId="urn:microsoft.com/office/officeart/2005/8/layout/radial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3AE1A9-31A6-400A-9B5E-66197B460E4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46A9FCB-4F20-44F9-A6B6-20BBFE40500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Verdana" pitchFamily="34" charset="0"/>
            </a:rPr>
            <a:t>АРТ-ТЕРАПИЯ </a:t>
          </a:r>
        </a:p>
      </dgm:t>
    </dgm:pt>
    <dgm:pt modelId="{6475F34A-0806-48FD-9D9C-6DABABD283F1}" type="parTrans" cxnId="{35C87CEA-7C1B-47C3-A3A4-E22189C310B5}">
      <dgm:prSet/>
      <dgm:spPr/>
      <dgm:t>
        <a:bodyPr/>
        <a:lstStyle/>
        <a:p>
          <a:endParaRPr lang="ru-RU"/>
        </a:p>
      </dgm:t>
    </dgm:pt>
    <dgm:pt modelId="{951C3CD4-C3E5-4A29-84D6-B3ED565B4CD2}" type="sibTrans" cxnId="{35C87CEA-7C1B-47C3-A3A4-E22189C310B5}">
      <dgm:prSet/>
      <dgm:spPr/>
      <dgm:t>
        <a:bodyPr/>
        <a:lstStyle/>
        <a:p>
          <a:endParaRPr lang="ru-RU"/>
        </a:p>
      </dgm:t>
    </dgm:pt>
    <dgm:pt modelId="{32495B62-BE53-4F33-A74A-78ABDEBAB4F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Verdana" pitchFamily="34" charset="0"/>
            </a:rPr>
            <a:t>Музыкотерапия</a:t>
          </a: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rPr>
            <a:t> </a:t>
          </a:r>
        </a:p>
      </dgm:t>
    </dgm:pt>
    <dgm:pt modelId="{8342474D-20C9-41AC-9328-335914284E60}" type="parTrans" cxnId="{2A2F14CE-083B-47AA-BBDC-0CB947FF2173}">
      <dgm:prSet/>
      <dgm:spPr/>
      <dgm:t>
        <a:bodyPr/>
        <a:lstStyle/>
        <a:p>
          <a:endParaRPr lang="ru-RU"/>
        </a:p>
      </dgm:t>
    </dgm:pt>
    <dgm:pt modelId="{10034545-480B-4510-8D85-D6EA3A286A9B}" type="sibTrans" cxnId="{2A2F14CE-083B-47AA-BBDC-0CB947FF2173}">
      <dgm:prSet/>
      <dgm:spPr/>
      <dgm:t>
        <a:bodyPr/>
        <a:lstStyle/>
        <a:p>
          <a:endParaRPr lang="ru-RU"/>
        </a:p>
      </dgm:t>
    </dgm:pt>
    <dgm:pt modelId="{40380CEF-3618-4DF4-A44A-AAA3F78A35B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err="1" smtClean="0">
              <a:ln>
                <a:noFill/>
              </a:ln>
              <a:solidFill>
                <a:srgbClr val="FF0000"/>
              </a:solidFill>
              <a:effectLst/>
              <a:latin typeface="Verdana" pitchFamily="34" charset="0"/>
            </a:rPr>
            <a:t>Бисеротерапия</a:t>
          </a: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Verdana" pitchFamily="34" charset="0"/>
            </a:rPr>
            <a:t> </a:t>
          </a:r>
        </a:p>
      </dgm:t>
    </dgm:pt>
    <dgm:pt modelId="{EADB2FF5-BA14-498A-A5F4-F8D78E5BB38F}" type="parTrans" cxnId="{A6C4AE7E-111D-4A2F-AAE2-EE9A5C8F9DED}">
      <dgm:prSet/>
      <dgm:spPr/>
      <dgm:t>
        <a:bodyPr/>
        <a:lstStyle/>
        <a:p>
          <a:endParaRPr lang="ru-RU"/>
        </a:p>
      </dgm:t>
    </dgm:pt>
    <dgm:pt modelId="{437CFE32-7526-4B6D-B82A-9B1A290B32B8}" type="sibTrans" cxnId="{A6C4AE7E-111D-4A2F-AAE2-EE9A5C8F9DED}">
      <dgm:prSet/>
      <dgm:spPr/>
      <dgm:t>
        <a:bodyPr/>
        <a:lstStyle/>
        <a:p>
          <a:endParaRPr lang="ru-RU"/>
        </a:p>
      </dgm:t>
    </dgm:pt>
    <dgm:pt modelId="{3A99ADA1-0895-4D83-95C6-BA9909DA327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</a:rPr>
            <a:t> </a:t>
          </a: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Verdana" pitchFamily="34" charset="0"/>
            </a:rPr>
            <a:t>Сказкотерапия</a:t>
          </a:r>
        </a:p>
      </dgm:t>
    </dgm:pt>
    <dgm:pt modelId="{C10CC867-5EF6-44DC-B19A-621ED1458008}" type="parTrans" cxnId="{5635032B-E750-41B2-AC13-92C07C338877}">
      <dgm:prSet/>
      <dgm:spPr/>
      <dgm:t>
        <a:bodyPr/>
        <a:lstStyle/>
        <a:p>
          <a:endParaRPr lang="ru-RU"/>
        </a:p>
      </dgm:t>
    </dgm:pt>
    <dgm:pt modelId="{6B61D99B-9F7C-4873-9217-676B7057981E}" type="sibTrans" cxnId="{5635032B-E750-41B2-AC13-92C07C338877}">
      <dgm:prSet/>
      <dgm:spPr/>
      <dgm:t>
        <a:bodyPr/>
        <a:lstStyle/>
        <a:p>
          <a:endParaRPr lang="ru-RU"/>
        </a:p>
      </dgm:t>
    </dgm:pt>
    <dgm:pt modelId="{0E0ADFA1-EC30-47DF-8DD7-AF15A837573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</a:rPr>
            <a:t> </a:t>
          </a:r>
          <a:r>
            <a:rPr kumimoji="0" lang="ru-RU" b="1" i="0" u="none" strike="noStrike" cap="none" normalizeH="0" baseline="0" dirty="0" err="1" smtClean="0">
              <a:ln>
                <a:noFill/>
              </a:ln>
              <a:solidFill>
                <a:srgbClr val="FF0000"/>
              </a:solidFill>
              <a:effectLst/>
              <a:latin typeface="Verdana" pitchFamily="34" charset="0"/>
            </a:rPr>
            <a:t>Тестотерапия</a:t>
          </a: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</a:rPr>
            <a:t> </a:t>
          </a:r>
        </a:p>
      </dgm:t>
    </dgm:pt>
    <dgm:pt modelId="{2D5F9915-2671-4795-B0BD-76070FC32F56}" type="parTrans" cxnId="{AFDBA6DE-603F-48A3-B846-A5367B58C408}">
      <dgm:prSet/>
      <dgm:spPr/>
      <dgm:t>
        <a:bodyPr/>
        <a:lstStyle/>
        <a:p>
          <a:endParaRPr lang="ru-RU"/>
        </a:p>
      </dgm:t>
    </dgm:pt>
    <dgm:pt modelId="{87133C79-A451-4F42-AAF7-96C876976172}" type="sibTrans" cxnId="{AFDBA6DE-603F-48A3-B846-A5367B58C408}">
      <dgm:prSet/>
      <dgm:spPr/>
      <dgm:t>
        <a:bodyPr/>
        <a:lstStyle/>
        <a:p>
          <a:endParaRPr lang="ru-RU"/>
        </a:p>
      </dgm:t>
    </dgm:pt>
    <dgm:pt modelId="{57F18A3E-2C96-4550-B95F-6A74389C924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Verdana" pitchFamily="34" charset="0"/>
            </a:rPr>
            <a:t> Песочная и </a:t>
          </a:r>
          <a:r>
            <a:rPr kumimoji="0" lang="ru-RU" b="1" i="0" u="none" strike="noStrike" cap="none" normalizeH="0" baseline="0" dirty="0" err="1" smtClean="0">
              <a:ln>
                <a:noFill/>
              </a:ln>
              <a:solidFill>
                <a:srgbClr val="FF0000"/>
              </a:solidFill>
              <a:effectLst/>
              <a:latin typeface="Verdana" pitchFamily="34" charset="0"/>
            </a:rPr>
            <a:t>водотерапия</a:t>
          </a:r>
          <a:endParaRPr kumimoji="0" lang="ru-RU" b="1" i="0" u="none" strike="noStrike" cap="none" normalizeH="0" baseline="0" dirty="0" smtClean="0">
            <a:ln>
              <a:noFill/>
            </a:ln>
            <a:solidFill>
              <a:srgbClr val="FF0000"/>
            </a:solidFill>
            <a:effectLst/>
            <a:latin typeface="Verdana" pitchFamily="34" charset="0"/>
          </a:endParaRPr>
        </a:p>
      </dgm:t>
    </dgm:pt>
    <dgm:pt modelId="{5D776DFD-78D8-48C7-9386-911725C64E1F}" type="parTrans" cxnId="{5165C9C6-FE5C-4F77-8F59-80FDD48A5E86}">
      <dgm:prSet/>
      <dgm:spPr/>
      <dgm:t>
        <a:bodyPr/>
        <a:lstStyle/>
        <a:p>
          <a:endParaRPr lang="ru-RU"/>
        </a:p>
      </dgm:t>
    </dgm:pt>
    <dgm:pt modelId="{DA7207F1-79DF-44A8-A06D-36DF1172A628}" type="sibTrans" cxnId="{5165C9C6-FE5C-4F77-8F59-80FDD48A5E86}">
      <dgm:prSet/>
      <dgm:spPr/>
      <dgm:t>
        <a:bodyPr/>
        <a:lstStyle/>
        <a:p>
          <a:endParaRPr lang="ru-RU"/>
        </a:p>
      </dgm:t>
    </dgm:pt>
    <dgm:pt modelId="{763825AF-F7F9-4C25-A701-5C4C0E3B2A2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Verdana" pitchFamily="34" charset="0"/>
            </a:rPr>
            <a:t> </a:t>
          </a:r>
          <a:r>
            <a:rPr kumimoji="0" lang="ru-RU" b="1" i="0" u="none" strike="noStrike" cap="none" normalizeH="0" baseline="0" dirty="0" err="1" smtClean="0">
              <a:ln>
                <a:noFill/>
              </a:ln>
              <a:solidFill>
                <a:srgbClr val="FF0000"/>
              </a:solidFill>
              <a:effectLst/>
              <a:latin typeface="Verdana" pitchFamily="34" charset="0"/>
            </a:rPr>
            <a:t>игротерапия</a:t>
          </a:r>
          <a:endParaRPr kumimoji="0" lang="ru-RU" b="1" i="0" u="none" strike="noStrike" cap="none" normalizeH="0" baseline="0" dirty="0" smtClean="0">
            <a:ln>
              <a:noFill/>
            </a:ln>
            <a:solidFill>
              <a:srgbClr val="FF0000"/>
            </a:solidFill>
            <a:effectLst/>
            <a:latin typeface="Verdana" pitchFamily="34" charset="0"/>
          </a:endParaRPr>
        </a:p>
      </dgm:t>
    </dgm:pt>
    <dgm:pt modelId="{631BC2F3-ABC8-4D01-9C36-71B96DF3A401}" type="parTrans" cxnId="{BB5BC8F2-2C5E-4A03-9920-B59B9B827C8C}">
      <dgm:prSet/>
      <dgm:spPr/>
      <dgm:t>
        <a:bodyPr/>
        <a:lstStyle/>
        <a:p>
          <a:endParaRPr lang="ru-RU"/>
        </a:p>
      </dgm:t>
    </dgm:pt>
    <dgm:pt modelId="{C5C1E823-44D4-4501-BD23-F9CD9183F269}" type="sibTrans" cxnId="{BB5BC8F2-2C5E-4A03-9920-B59B9B827C8C}">
      <dgm:prSet/>
      <dgm:spPr/>
      <dgm:t>
        <a:bodyPr/>
        <a:lstStyle/>
        <a:p>
          <a:endParaRPr lang="ru-RU"/>
        </a:p>
      </dgm:t>
    </dgm:pt>
    <dgm:pt modelId="{3D07084F-F537-4736-800E-BD3FBBBFA6A8}">
      <dgm:prSet/>
      <dgm:spPr/>
      <dgm:t>
        <a:bodyPr/>
        <a:lstStyle/>
        <a:p>
          <a:pPr marR="0" rtl="0" eaLnBrk="1" fontAlgn="base" latinLnBrk="0" hangingPunct="1">
            <a:buClrTx/>
            <a:buSzTx/>
            <a:buFontTx/>
            <a:tabLst/>
          </a:pPr>
          <a:r>
            <a:rPr kumimoji="0" lang="ru-RU" b="1" i="0" u="none" strike="noStrike" cap="none" normalizeH="0" baseline="0" dirty="0" err="1" smtClean="0">
              <a:ln>
                <a:noFill/>
              </a:ln>
              <a:solidFill>
                <a:srgbClr val="FF0000"/>
              </a:solidFill>
              <a:effectLst/>
              <a:latin typeface="Verdana" pitchFamily="34" charset="0"/>
            </a:rPr>
            <a:t>Изотерапия</a:t>
          </a:r>
          <a:endParaRPr kumimoji="0" lang="ru-RU" b="1" i="0" u="none" strike="noStrike" cap="none" normalizeH="0" baseline="0" dirty="0" smtClean="0">
            <a:ln>
              <a:noFill/>
            </a:ln>
            <a:solidFill>
              <a:srgbClr val="FF0000"/>
            </a:solidFill>
            <a:effectLst/>
            <a:latin typeface="Verdana" pitchFamily="34" charset="0"/>
          </a:endParaRPr>
        </a:p>
      </dgm:t>
    </dgm:pt>
    <dgm:pt modelId="{231AAD47-38BE-40EB-9D10-3B176DF4E7F0}" type="parTrans" cxnId="{D46A1586-CD93-4A02-A4A8-E9F40B9CB30C}">
      <dgm:prSet/>
      <dgm:spPr/>
      <dgm:t>
        <a:bodyPr/>
        <a:lstStyle/>
        <a:p>
          <a:endParaRPr lang="ru-RU"/>
        </a:p>
      </dgm:t>
    </dgm:pt>
    <dgm:pt modelId="{D054B64B-CCB1-4CBF-8EF3-9E9204B4AF2D}" type="sibTrans" cxnId="{D46A1586-CD93-4A02-A4A8-E9F40B9CB30C}">
      <dgm:prSet/>
      <dgm:spPr/>
      <dgm:t>
        <a:bodyPr/>
        <a:lstStyle/>
        <a:p>
          <a:endParaRPr lang="ru-RU"/>
        </a:p>
      </dgm:t>
    </dgm:pt>
    <dgm:pt modelId="{60CFEC46-12DD-436F-A9FE-66327C643599}">
      <dgm:prSet/>
      <dgm:spPr/>
      <dgm:t>
        <a:bodyPr/>
        <a:lstStyle/>
        <a:p>
          <a:pPr marR="0" rtl="0" eaLnBrk="1" fontAlgn="base" latinLnBrk="0" hangingPunct="1">
            <a:buClrTx/>
            <a:buSzTx/>
            <a:buFontTx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</a:rPr>
            <a:t> </a:t>
          </a:r>
          <a:r>
            <a:rPr kumimoji="0" lang="ru-RU" b="1" i="0" u="none" strike="noStrike" cap="none" normalizeH="0" baseline="0" dirty="0" err="1" smtClean="0">
              <a:ln>
                <a:noFill/>
              </a:ln>
              <a:solidFill>
                <a:srgbClr val="FF0000"/>
              </a:solidFill>
              <a:effectLst/>
              <a:latin typeface="Verdana" pitchFamily="34" charset="0"/>
            </a:rPr>
            <a:t>крупотерапия</a:t>
          </a:r>
          <a:endParaRPr kumimoji="0" lang="ru-RU" b="1" i="0" u="none" strike="noStrike" cap="none" normalizeH="0" baseline="0" dirty="0" smtClean="0">
            <a:ln>
              <a:noFill/>
            </a:ln>
            <a:solidFill>
              <a:srgbClr val="FF0000"/>
            </a:solidFill>
            <a:effectLst/>
            <a:latin typeface="Verdana" pitchFamily="34" charset="0"/>
          </a:endParaRPr>
        </a:p>
      </dgm:t>
    </dgm:pt>
    <dgm:pt modelId="{CE36C708-DFB5-400C-9789-076034E1FACD}" type="parTrans" cxnId="{332E2906-DED1-4D4F-AE34-A28C1909647F}">
      <dgm:prSet/>
      <dgm:spPr/>
      <dgm:t>
        <a:bodyPr/>
        <a:lstStyle/>
        <a:p>
          <a:endParaRPr lang="ru-RU"/>
        </a:p>
      </dgm:t>
    </dgm:pt>
    <dgm:pt modelId="{E539B653-1E8E-478E-9B45-85B4A9EB7C9E}" type="sibTrans" cxnId="{332E2906-DED1-4D4F-AE34-A28C1909647F}">
      <dgm:prSet/>
      <dgm:spPr/>
      <dgm:t>
        <a:bodyPr/>
        <a:lstStyle/>
        <a:p>
          <a:endParaRPr lang="ru-RU"/>
        </a:p>
      </dgm:t>
    </dgm:pt>
    <dgm:pt modelId="{6C3E48FA-CE16-4903-84DE-C39762E67DAC}" type="pres">
      <dgm:prSet presAssocID="{FD3AE1A9-31A6-400A-9B5E-66197B460E4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3E446F5-5569-443A-A6D9-8AC426A02DAE}" type="pres">
      <dgm:prSet presAssocID="{646A9FCB-4F20-44F9-A6B6-20BBFE40500C}" presName="hierRoot1" presStyleCnt="0"/>
      <dgm:spPr/>
    </dgm:pt>
    <dgm:pt modelId="{9BC5795C-1A5A-4016-8A62-F7D8B1065CA1}" type="pres">
      <dgm:prSet presAssocID="{646A9FCB-4F20-44F9-A6B6-20BBFE40500C}" presName="composite" presStyleCnt="0"/>
      <dgm:spPr/>
    </dgm:pt>
    <dgm:pt modelId="{AB6C2294-0F1D-47D0-80ED-CEC7ACC0568F}" type="pres">
      <dgm:prSet presAssocID="{646A9FCB-4F20-44F9-A6B6-20BBFE40500C}" presName="background" presStyleLbl="node0" presStyleIdx="0" presStyleCnt="2"/>
      <dgm:spPr/>
    </dgm:pt>
    <dgm:pt modelId="{6D1EF866-8DFA-43B8-A622-836521D7B9C7}" type="pres">
      <dgm:prSet presAssocID="{646A9FCB-4F20-44F9-A6B6-20BBFE40500C}" presName="text" presStyleLbl="fgAcc0" presStyleIdx="0" presStyleCnt="2" custScaleX="187477" custScaleY="906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0681C58-996A-482B-8DC5-78E08127D1D1}" type="pres">
      <dgm:prSet presAssocID="{646A9FCB-4F20-44F9-A6B6-20BBFE40500C}" presName="hierChild2" presStyleCnt="0"/>
      <dgm:spPr/>
    </dgm:pt>
    <dgm:pt modelId="{40EAA34F-275D-4DF1-A672-9E1885323634}" type="pres">
      <dgm:prSet presAssocID="{8342474D-20C9-41AC-9328-335914284E60}" presName="Name10" presStyleLbl="parChTrans1D2" presStyleIdx="0" presStyleCnt="4"/>
      <dgm:spPr/>
      <dgm:t>
        <a:bodyPr/>
        <a:lstStyle/>
        <a:p>
          <a:endParaRPr lang="ru-RU"/>
        </a:p>
      </dgm:t>
    </dgm:pt>
    <dgm:pt modelId="{9AFE3847-1924-497B-8780-AAA29979CDE5}" type="pres">
      <dgm:prSet presAssocID="{32495B62-BE53-4F33-A74A-78ABDEBAB4F2}" presName="hierRoot2" presStyleCnt="0"/>
      <dgm:spPr/>
    </dgm:pt>
    <dgm:pt modelId="{DD5042FA-5577-457B-91AF-B5DBFF7578B2}" type="pres">
      <dgm:prSet presAssocID="{32495B62-BE53-4F33-A74A-78ABDEBAB4F2}" presName="composite2" presStyleCnt="0"/>
      <dgm:spPr/>
    </dgm:pt>
    <dgm:pt modelId="{8826DAEA-A7F1-4E65-89A2-C2C1C611E19D}" type="pres">
      <dgm:prSet presAssocID="{32495B62-BE53-4F33-A74A-78ABDEBAB4F2}" presName="background2" presStyleLbl="node2" presStyleIdx="0" presStyleCnt="4"/>
      <dgm:spPr/>
    </dgm:pt>
    <dgm:pt modelId="{2E6E3069-7CA8-4D4E-8171-ECC1FAB2A4EF}" type="pres">
      <dgm:prSet presAssocID="{32495B62-BE53-4F33-A74A-78ABDEBAB4F2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387B03-ACDF-475E-B459-12D3B414D2D4}" type="pres">
      <dgm:prSet presAssocID="{32495B62-BE53-4F33-A74A-78ABDEBAB4F2}" presName="hierChild3" presStyleCnt="0"/>
      <dgm:spPr/>
    </dgm:pt>
    <dgm:pt modelId="{5A036919-78DF-4C28-B312-EE2EDE6F1A6D}" type="pres">
      <dgm:prSet presAssocID="{EADB2FF5-BA14-498A-A5F4-F8D78E5BB38F}" presName="Name17" presStyleLbl="parChTrans1D3" presStyleIdx="0" presStyleCnt="3"/>
      <dgm:spPr/>
      <dgm:t>
        <a:bodyPr/>
        <a:lstStyle/>
        <a:p>
          <a:endParaRPr lang="ru-RU"/>
        </a:p>
      </dgm:t>
    </dgm:pt>
    <dgm:pt modelId="{25B36802-5A25-4E04-9437-143C81DAF7B6}" type="pres">
      <dgm:prSet presAssocID="{40380CEF-3618-4DF4-A44A-AAA3F78A35B6}" presName="hierRoot3" presStyleCnt="0"/>
      <dgm:spPr/>
    </dgm:pt>
    <dgm:pt modelId="{FD0D1F18-AD44-4954-827F-541AABCAEAB4}" type="pres">
      <dgm:prSet presAssocID="{40380CEF-3618-4DF4-A44A-AAA3F78A35B6}" presName="composite3" presStyleCnt="0"/>
      <dgm:spPr/>
    </dgm:pt>
    <dgm:pt modelId="{15713104-95FB-4125-8420-B400A0806336}" type="pres">
      <dgm:prSet presAssocID="{40380CEF-3618-4DF4-A44A-AAA3F78A35B6}" presName="background3" presStyleLbl="node3" presStyleIdx="0" presStyleCnt="3"/>
      <dgm:spPr/>
    </dgm:pt>
    <dgm:pt modelId="{1615DFC0-8368-45EA-9D9F-6D3796C4E50F}" type="pres">
      <dgm:prSet presAssocID="{40380CEF-3618-4DF4-A44A-AAA3F78A35B6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17F055B-31AD-4C3F-A718-03B70AE7BFF0}" type="pres">
      <dgm:prSet presAssocID="{40380CEF-3618-4DF4-A44A-AAA3F78A35B6}" presName="hierChild4" presStyleCnt="0"/>
      <dgm:spPr/>
    </dgm:pt>
    <dgm:pt modelId="{D7D7AE73-00CD-485F-8567-E317F243083B}" type="pres">
      <dgm:prSet presAssocID="{C10CC867-5EF6-44DC-B19A-621ED1458008}" presName="Name10" presStyleLbl="parChTrans1D2" presStyleIdx="1" presStyleCnt="4"/>
      <dgm:spPr/>
      <dgm:t>
        <a:bodyPr/>
        <a:lstStyle/>
        <a:p>
          <a:endParaRPr lang="ru-RU"/>
        </a:p>
      </dgm:t>
    </dgm:pt>
    <dgm:pt modelId="{DDF61365-8257-4C5C-A0C0-63B0309B26FF}" type="pres">
      <dgm:prSet presAssocID="{3A99ADA1-0895-4D83-95C6-BA9909DA3271}" presName="hierRoot2" presStyleCnt="0"/>
      <dgm:spPr/>
    </dgm:pt>
    <dgm:pt modelId="{FFDBD1F7-3209-4E5B-AA86-5F846ED01DB3}" type="pres">
      <dgm:prSet presAssocID="{3A99ADA1-0895-4D83-95C6-BA9909DA3271}" presName="composite2" presStyleCnt="0"/>
      <dgm:spPr/>
    </dgm:pt>
    <dgm:pt modelId="{C1997D66-AFFE-4B4E-9850-415AD77B622E}" type="pres">
      <dgm:prSet presAssocID="{3A99ADA1-0895-4D83-95C6-BA9909DA3271}" presName="background2" presStyleLbl="node2" presStyleIdx="1" presStyleCnt="4"/>
      <dgm:spPr/>
    </dgm:pt>
    <dgm:pt modelId="{E66645EF-0707-4F29-A599-BF823668B89E}" type="pres">
      <dgm:prSet presAssocID="{3A99ADA1-0895-4D83-95C6-BA9909DA3271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529086E-163B-48F4-B0C8-30B45B288932}" type="pres">
      <dgm:prSet presAssocID="{3A99ADA1-0895-4D83-95C6-BA9909DA3271}" presName="hierChild3" presStyleCnt="0"/>
      <dgm:spPr/>
    </dgm:pt>
    <dgm:pt modelId="{AC9D01CF-D3A4-4835-B3C5-779134301728}" type="pres">
      <dgm:prSet presAssocID="{2D5F9915-2671-4795-B0BD-76070FC32F56}" presName="Name17" presStyleLbl="parChTrans1D3" presStyleIdx="1" presStyleCnt="3"/>
      <dgm:spPr/>
      <dgm:t>
        <a:bodyPr/>
        <a:lstStyle/>
        <a:p>
          <a:endParaRPr lang="ru-RU"/>
        </a:p>
      </dgm:t>
    </dgm:pt>
    <dgm:pt modelId="{3BBE2556-E6F9-401B-917F-6315ED210052}" type="pres">
      <dgm:prSet presAssocID="{0E0ADFA1-EC30-47DF-8DD7-AF15A8375738}" presName="hierRoot3" presStyleCnt="0"/>
      <dgm:spPr/>
    </dgm:pt>
    <dgm:pt modelId="{33D01F65-3FB9-44A8-9EBD-BA46C28089DA}" type="pres">
      <dgm:prSet presAssocID="{0E0ADFA1-EC30-47DF-8DD7-AF15A8375738}" presName="composite3" presStyleCnt="0"/>
      <dgm:spPr/>
    </dgm:pt>
    <dgm:pt modelId="{F51D821B-AACF-4A4D-9973-1CB7EFF3B9C8}" type="pres">
      <dgm:prSet presAssocID="{0E0ADFA1-EC30-47DF-8DD7-AF15A8375738}" presName="background3" presStyleLbl="node3" presStyleIdx="1" presStyleCnt="3"/>
      <dgm:spPr/>
    </dgm:pt>
    <dgm:pt modelId="{B6A36517-25F0-4BD0-AF9E-7F62CB7B37FD}" type="pres">
      <dgm:prSet presAssocID="{0E0ADFA1-EC30-47DF-8DD7-AF15A8375738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B3FC23-53CF-42F8-922B-90635F49970B}" type="pres">
      <dgm:prSet presAssocID="{0E0ADFA1-EC30-47DF-8DD7-AF15A8375738}" presName="hierChild4" presStyleCnt="0"/>
      <dgm:spPr/>
    </dgm:pt>
    <dgm:pt modelId="{030F729E-A881-4506-8C9A-D0268A39FB28}" type="pres">
      <dgm:prSet presAssocID="{231AAD47-38BE-40EB-9D10-3B176DF4E7F0}" presName="Name10" presStyleLbl="parChTrans1D2" presStyleIdx="2" presStyleCnt="4"/>
      <dgm:spPr/>
      <dgm:t>
        <a:bodyPr/>
        <a:lstStyle/>
        <a:p>
          <a:endParaRPr lang="ru-RU"/>
        </a:p>
      </dgm:t>
    </dgm:pt>
    <dgm:pt modelId="{4743DDD0-BF78-4872-BCAA-E485649799AF}" type="pres">
      <dgm:prSet presAssocID="{3D07084F-F537-4736-800E-BD3FBBBFA6A8}" presName="hierRoot2" presStyleCnt="0"/>
      <dgm:spPr/>
    </dgm:pt>
    <dgm:pt modelId="{2DCC0603-4838-4BD7-9F8A-8F1EED69EAE8}" type="pres">
      <dgm:prSet presAssocID="{3D07084F-F537-4736-800E-BD3FBBBFA6A8}" presName="composite2" presStyleCnt="0"/>
      <dgm:spPr/>
    </dgm:pt>
    <dgm:pt modelId="{655068C8-12BD-4EB4-A2B8-7CD83EEEB059}" type="pres">
      <dgm:prSet presAssocID="{3D07084F-F537-4736-800E-BD3FBBBFA6A8}" presName="background2" presStyleLbl="node2" presStyleIdx="2" presStyleCnt="4"/>
      <dgm:spPr/>
    </dgm:pt>
    <dgm:pt modelId="{3A97C9F7-AD13-4DFA-9FAC-309880F8481B}" type="pres">
      <dgm:prSet presAssocID="{3D07084F-F537-4736-800E-BD3FBBBFA6A8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DE89F96-35D0-4C19-A880-3E79E7D4E807}" type="pres">
      <dgm:prSet presAssocID="{3D07084F-F537-4736-800E-BD3FBBBFA6A8}" presName="hierChild3" presStyleCnt="0"/>
      <dgm:spPr/>
    </dgm:pt>
    <dgm:pt modelId="{8076BE9C-ECFF-4816-BFDD-EC78327E0E58}" type="pres">
      <dgm:prSet presAssocID="{5D776DFD-78D8-48C7-9386-911725C64E1F}" presName="Name10" presStyleLbl="parChTrans1D2" presStyleIdx="3" presStyleCnt="4"/>
      <dgm:spPr/>
      <dgm:t>
        <a:bodyPr/>
        <a:lstStyle/>
        <a:p>
          <a:endParaRPr lang="ru-RU"/>
        </a:p>
      </dgm:t>
    </dgm:pt>
    <dgm:pt modelId="{083B713D-037D-40B6-86CA-2224B66A991E}" type="pres">
      <dgm:prSet presAssocID="{57F18A3E-2C96-4550-B95F-6A74389C9246}" presName="hierRoot2" presStyleCnt="0"/>
      <dgm:spPr/>
    </dgm:pt>
    <dgm:pt modelId="{B05067D7-0689-42BF-9FFF-7951FF40F0C0}" type="pres">
      <dgm:prSet presAssocID="{57F18A3E-2C96-4550-B95F-6A74389C9246}" presName="composite2" presStyleCnt="0"/>
      <dgm:spPr/>
    </dgm:pt>
    <dgm:pt modelId="{ECA915F1-2D6B-4272-86D8-0774249AB9D5}" type="pres">
      <dgm:prSet presAssocID="{57F18A3E-2C96-4550-B95F-6A74389C9246}" presName="background2" presStyleLbl="node2" presStyleIdx="3" presStyleCnt="4"/>
      <dgm:spPr/>
    </dgm:pt>
    <dgm:pt modelId="{E286FCBD-DBB9-481B-A8C6-1E8E7495BAD8}" type="pres">
      <dgm:prSet presAssocID="{57F18A3E-2C96-4550-B95F-6A74389C9246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647FD05-3C9B-461A-9022-5DCBDE3BD886}" type="pres">
      <dgm:prSet presAssocID="{57F18A3E-2C96-4550-B95F-6A74389C9246}" presName="hierChild3" presStyleCnt="0"/>
      <dgm:spPr/>
    </dgm:pt>
    <dgm:pt modelId="{16802A53-5217-4F17-B7E2-0D0893D7D4F1}" type="pres">
      <dgm:prSet presAssocID="{631BC2F3-ABC8-4D01-9C36-71B96DF3A401}" presName="Name17" presStyleLbl="parChTrans1D3" presStyleIdx="2" presStyleCnt="3"/>
      <dgm:spPr/>
      <dgm:t>
        <a:bodyPr/>
        <a:lstStyle/>
        <a:p>
          <a:endParaRPr lang="ru-RU"/>
        </a:p>
      </dgm:t>
    </dgm:pt>
    <dgm:pt modelId="{0058642F-2ED5-4006-8735-03259B4622F4}" type="pres">
      <dgm:prSet presAssocID="{763825AF-F7F9-4C25-A701-5C4C0E3B2A21}" presName="hierRoot3" presStyleCnt="0"/>
      <dgm:spPr/>
    </dgm:pt>
    <dgm:pt modelId="{63B2A5A4-1CF0-4BB5-A768-8608241E1FAF}" type="pres">
      <dgm:prSet presAssocID="{763825AF-F7F9-4C25-A701-5C4C0E3B2A21}" presName="composite3" presStyleCnt="0"/>
      <dgm:spPr/>
    </dgm:pt>
    <dgm:pt modelId="{F9688934-9A19-471B-817A-2296FE09CC6A}" type="pres">
      <dgm:prSet presAssocID="{763825AF-F7F9-4C25-A701-5C4C0E3B2A21}" presName="background3" presStyleLbl="node3" presStyleIdx="2" presStyleCnt="3"/>
      <dgm:spPr/>
    </dgm:pt>
    <dgm:pt modelId="{C1E610B6-B37A-4B5C-BDDB-CBBD0DCD40DD}" type="pres">
      <dgm:prSet presAssocID="{763825AF-F7F9-4C25-A701-5C4C0E3B2A21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0C0A9B-E49C-424F-A0EC-8F98A31C6D13}" type="pres">
      <dgm:prSet presAssocID="{763825AF-F7F9-4C25-A701-5C4C0E3B2A21}" presName="hierChild4" presStyleCnt="0"/>
      <dgm:spPr/>
    </dgm:pt>
    <dgm:pt modelId="{8C76BAE7-4B5F-43BB-9F83-CAEF02C9A636}" type="pres">
      <dgm:prSet presAssocID="{60CFEC46-12DD-436F-A9FE-66327C643599}" presName="hierRoot1" presStyleCnt="0"/>
      <dgm:spPr/>
    </dgm:pt>
    <dgm:pt modelId="{7D64CACA-210C-404F-AA78-6B8D44246D04}" type="pres">
      <dgm:prSet presAssocID="{60CFEC46-12DD-436F-A9FE-66327C643599}" presName="composite" presStyleCnt="0"/>
      <dgm:spPr/>
    </dgm:pt>
    <dgm:pt modelId="{B4F835B5-B94D-487C-92B1-E83F79A833EA}" type="pres">
      <dgm:prSet presAssocID="{60CFEC46-12DD-436F-A9FE-66327C643599}" presName="background" presStyleLbl="node0" presStyleIdx="1" presStyleCnt="2"/>
      <dgm:spPr/>
    </dgm:pt>
    <dgm:pt modelId="{A2AE42BF-37BD-449F-B33C-C715E50ED021}" type="pres">
      <dgm:prSet presAssocID="{60CFEC46-12DD-436F-A9FE-66327C643599}" presName="text" presStyleLbl="fgAcc0" presStyleIdx="1" presStyleCnt="2" custLinFactX="-11718" custLinFactY="100000" custLinFactNeighborX="-100000" custLinFactNeighborY="1813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34ADFE6-895F-4BD6-805B-1AC77BF64074}" type="pres">
      <dgm:prSet presAssocID="{60CFEC46-12DD-436F-A9FE-66327C643599}" presName="hierChild2" presStyleCnt="0"/>
      <dgm:spPr/>
    </dgm:pt>
  </dgm:ptLst>
  <dgm:cxnLst>
    <dgm:cxn modelId="{115BFD1A-0236-4515-BED1-9518C4A3A7FC}" type="presOf" srcId="{5D776DFD-78D8-48C7-9386-911725C64E1F}" destId="{8076BE9C-ECFF-4816-BFDD-EC78327E0E58}" srcOrd="0" destOrd="0" presId="urn:microsoft.com/office/officeart/2005/8/layout/hierarchy1"/>
    <dgm:cxn modelId="{5165C9C6-FE5C-4F77-8F59-80FDD48A5E86}" srcId="{646A9FCB-4F20-44F9-A6B6-20BBFE40500C}" destId="{57F18A3E-2C96-4550-B95F-6A74389C9246}" srcOrd="3" destOrd="0" parTransId="{5D776DFD-78D8-48C7-9386-911725C64E1F}" sibTransId="{DA7207F1-79DF-44A8-A06D-36DF1172A628}"/>
    <dgm:cxn modelId="{F40F33C4-94FC-4FD5-89AF-5987EB98D5B6}" type="presOf" srcId="{32495B62-BE53-4F33-A74A-78ABDEBAB4F2}" destId="{2E6E3069-7CA8-4D4E-8171-ECC1FAB2A4EF}" srcOrd="0" destOrd="0" presId="urn:microsoft.com/office/officeart/2005/8/layout/hierarchy1"/>
    <dgm:cxn modelId="{32A0D57A-0C34-4C2F-BE51-741AADA27AD7}" type="presOf" srcId="{631BC2F3-ABC8-4D01-9C36-71B96DF3A401}" destId="{16802A53-5217-4F17-B7E2-0D0893D7D4F1}" srcOrd="0" destOrd="0" presId="urn:microsoft.com/office/officeart/2005/8/layout/hierarchy1"/>
    <dgm:cxn modelId="{1047D73C-3748-4BB3-AB10-FB7CA3E6E510}" type="presOf" srcId="{763825AF-F7F9-4C25-A701-5C4C0E3B2A21}" destId="{C1E610B6-B37A-4B5C-BDDB-CBBD0DCD40DD}" srcOrd="0" destOrd="0" presId="urn:microsoft.com/office/officeart/2005/8/layout/hierarchy1"/>
    <dgm:cxn modelId="{332E2906-DED1-4D4F-AE34-A28C1909647F}" srcId="{FD3AE1A9-31A6-400A-9B5E-66197B460E4E}" destId="{60CFEC46-12DD-436F-A9FE-66327C643599}" srcOrd="1" destOrd="0" parTransId="{CE36C708-DFB5-400C-9789-076034E1FACD}" sibTransId="{E539B653-1E8E-478E-9B45-85B4A9EB7C9E}"/>
    <dgm:cxn modelId="{6CD27AB4-19CC-46C6-8490-74BC70391D2E}" type="presOf" srcId="{0E0ADFA1-EC30-47DF-8DD7-AF15A8375738}" destId="{B6A36517-25F0-4BD0-AF9E-7F62CB7B37FD}" srcOrd="0" destOrd="0" presId="urn:microsoft.com/office/officeart/2005/8/layout/hierarchy1"/>
    <dgm:cxn modelId="{509A5FD7-494A-481F-BE76-74BA01FEED32}" type="presOf" srcId="{FD3AE1A9-31A6-400A-9B5E-66197B460E4E}" destId="{6C3E48FA-CE16-4903-84DE-C39762E67DAC}" srcOrd="0" destOrd="0" presId="urn:microsoft.com/office/officeart/2005/8/layout/hierarchy1"/>
    <dgm:cxn modelId="{B42A530B-8692-45D3-B821-112123B7848B}" type="presOf" srcId="{60CFEC46-12DD-436F-A9FE-66327C643599}" destId="{A2AE42BF-37BD-449F-B33C-C715E50ED021}" srcOrd="0" destOrd="0" presId="urn:microsoft.com/office/officeart/2005/8/layout/hierarchy1"/>
    <dgm:cxn modelId="{5635032B-E750-41B2-AC13-92C07C338877}" srcId="{646A9FCB-4F20-44F9-A6B6-20BBFE40500C}" destId="{3A99ADA1-0895-4D83-95C6-BA9909DA3271}" srcOrd="1" destOrd="0" parTransId="{C10CC867-5EF6-44DC-B19A-621ED1458008}" sibTransId="{6B61D99B-9F7C-4873-9217-676B7057981E}"/>
    <dgm:cxn modelId="{817F578F-CC1B-45AF-8E7F-ECFB602B9EF0}" type="presOf" srcId="{57F18A3E-2C96-4550-B95F-6A74389C9246}" destId="{E286FCBD-DBB9-481B-A8C6-1E8E7495BAD8}" srcOrd="0" destOrd="0" presId="urn:microsoft.com/office/officeart/2005/8/layout/hierarchy1"/>
    <dgm:cxn modelId="{3DE08B52-BC57-45A7-A441-16446D77F2E8}" type="presOf" srcId="{C10CC867-5EF6-44DC-B19A-621ED1458008}" destId="{D7D7AE73-00CD-485F-8567-E317F243083B}" srcOrd="0" destOrd="0" presId="urn:microsoft.com/office/officeart/2005/8/layout/hierarchy1"/>
    <dgm:cxn modelId="{35C87CEA-7C1B-47C3-A3A4-E22189C310B5}" srcId="{FD3AE1A9-31A6-400A-9B5E-66197B460E4E}" destId="{646A9FCB-4F20-44F9-A6B6-20BBFE40500C}" srcOrd="0" destOrd="0" parTransId="{6475F34A-0806-48FD-9D9C-6DABABD283F1}" sibTransId="{951C3CD4-C3E5-4A29-84D6-B3ED565B4CD2}"/>
    <dgm:cxn modelId="{99B25269-EBC3-4934-B299-E7561BCAF73B}" type="presOf" srcId="{40380CEF-3618-4DF4-A44A-AAA3F78A35B6}" destId="{1615DFC0-8368-45EA-9D9F-6D3796C4E50F}" srcOrd="0" destOrd="0" presId="urn:microsoft.com/office/officeart/2005/8/layout/hierarchy1"/>
    <dgm:cxn modelId="{7B32F9E1-69A9-448C-8D49-11C1AC128E28}" type="presOf" srcId="{646A9FCB-4F20-44F9-A6B6-20BBFE40500C}" destId="{6D1EF866-8DFA-43B8-A622-836521D7B9C7}" srcOrd="0" destOrd="0" presId="urn:microsoft.com/office/officeart/2005/8/layout/hierarchy1"/>
    <dgm:cxn modelId="{AFDBA6DE-603F-48A3-B846-A5367B58C408}" srcId="{3A99ADA1-0895-4D83-95C6-BA9909DA3271}" destId="{0E0ADFA1-EC30-47DF-8DD7-AF15A8375738}" srcOrd="0" destOrd="0" parTransId="{2D5F9915-2671-4795-B0BD-76070FC32F56}" sibTransId="{87133C79-A451-4F42-AAF7-96C876976172}"/>
    <dgm:cxn modelId="{5270BA27-B2E4-4178-BB29-2E69053AE517}" type="presOf" srcId="{3A99ADA1-0895-4D83-95C6-BA9909DA3271}" destId="{E66645EF-0707-4F29-A599-BF823668B89E}" srcOrd="0" destOrd="0" presId="urn:microsoft.com/office/officeart/2005/8/layout/hierarchy1"/>
    <dgm:cxn modelId="{D46A1586-CD93-4A02-A4A8-E9F40B9CB30C}" srcId="{646A9FCB-4F20-44F9-A6B6-20BBFE40500C}" destId="{3D07084F-F537-4736-800E-BD3FBBBFA6A8}" srcOrd="2" destOrd="0" parTransId="{231AAD47-38BE-40EB-9D10-3B176DF4E7F0}" sibTransId="{D054B64B-CCB1-4CBF-8EF3-9E9204B4AF2D}"/>
    <dgm:cxn modelId="{9BFBD054-4C06-4AE3-BE81-CA83224F98F6}" type="presOf" srcId="{3D07084F-F537-4736-800E-BD3FBBBFA6A8}" destId="{3A97C9F7-AD13-4DFA-9FAC-309880F8481B}" srcOrd="0" destOrd="0" presId="urn:microsoft.com/office/officeart/2005/8/layout/hierarchy1"/>
    <dgm:cxn modelId="{22389B23-6954-4A76-8504-2F3A3070DB4D}" type="presOf" srcId="{2D5F9915-2671-4795-B0BD-76070FC32F56}" destId="{AC9D01CF-D3A4-4835-B3C5-779134301728}" srcOrd="0" destOrd="0" presId="urn:microsoft.com/office/officeart/2005/8/layout/hierarchy1"/>
    <dgm:cxn modelId="{DD2CCC83-F52F-45B3-A72E-2A1A4BB9FE03}" type="presOf" srcId="{231AAD47-38BE-40EB-9D10-3B176DF4E7F0}" destId="{030F729E-A881-4506-8C9A-D0268A39FB28}" srcOrd="0" destOrd="0" presId="urn:microsoft.com/office/officeart/2005/8/layout/hierarchy1"/>
    <dgm:cxn modelId="{A6C4AE7E-111D-4A2F-AAE2-EE9A5C8F9DED}" srcId="{32495B62-BE53-4F33-A74A-78ABDEBAB4F2}" destId="{40380CEF-3618-4DF4-A44A-AAA3F78A35B6}" srcOrd="0" destOrd="0" parTransId="{EADB2FF5-BA14-498A-A5F4-F8D78E5BB38F}" sibTransId="{437CFE32-7526-4B6D-B82A-9B1A290B32B8}"/>
    <dgm:cxn modelId="{2A2F14CE-083B-47AA-BBDC-0CB947FF2173}" srcId="{646A9FCB-4F20-44F9-A6B6-20BBFE40500C}" destId="{32495B62-BE53-4F33-A74A-78ABDEBAB4F2}" srcOrd="0" destOrd="0" parTransId="{8342474D-20C9-41AC-9328-335914284E60}" sibTransId="{10034545-480B-4510-8D85-D6EA3A286A9B}"/>
    <dgm:cxn modelId="{BB5BC8F2-2C5E-4A03-9920-B59B9B827C8C}" srcId="{57F18A3E-2C96-4550-B95F-6A74389C9246}" destId="{763825AF-F7F9-4C25-A701-5C4C0E3B2A21}" srcOrd="0" destOrd="0" parTransId="{631BC2F3-ABC8-4D01-9C36-71B96DF3A401}" sibTransId="{C5C1E823-44D4-4501-BD23-F9CD9183F269}"/>
    <dgm:cxn modelId="{54259B1F-9A83-4076-B534-A294CA3EBDCA}" type="presOf" srcId="{EADB2FF5-BA14-498A-A5F4-F8D78E5BB38F}" destId="{5A036919-78DF-4C28-B312-EE2EDE6F1A6D}" srcOrd="0" destOrd="0" presId="urn:microsoft.com/office/officeart/2005/8/layout/hierarchy1"/>
    <dgm:cxn modelId="{B5C7FC9F-2950-4482-A3D3-19A02638B5AF}" type="presOf" srcId="{8342474D-20C9-41AC-9328-335914284E60}" destId="{40EAA34F-275D-4DF1-A672-9E1885323634}" srcOrd="0" destOrd="0" presId="urn:microsoft.com/office/officeart/2005/8/layout/hierarchy1"/>
    <dgm:cxn modelId="{0841CBD0-BF12-4FE6-90D9-367B7A068124}" type="presParOf" srcId="{6C3E48FA-CE16-4903-84DE-C39762E67DAC}" destId="{13E446F5-5569-443A-A6D9-8AC426A02DAE}" srcOrd="0" destOrd="0" presId="urn:microsoft.com/office/officeart/2005/8/layout/hierarchy1"/>
    <dgm:cxn modelId="{CAB44F53-B9B6-41FE-9479-147F3546748C}" type="presParOf" srcId="{13E446F5-5569-443A-A6D9-8AC426A02DAE}" destId="{9BC5795C-1A5A-4016-8A62-F7D8B1065CA1}" srcOrd="0" destOrd="0" presId="urn:microsoft.com/office/officeart/2005/8/layout/hierarchy1"/>
    <dgm:cxn modelId="{3DC3EAC1-D92D-4185-88D6-EF8C9331CE08}" type="presParOf" srcId="{9BC5795C-1A5A-4016-8A62-F7D8B1065CA1}" destId="{AB6C2294-0F1D-47D0-80ED-CEC7ACC0568F}" srcOrd="0" destOrd="0" presId="urn:microsoft.com/office/officeart/2005/8/layout/hierarchy1"/>
    <dgm:cxn modelId="{9F4E5104-B426-4248-B24C-D29F8E67C1DE}" type="presParOf" srcId="{9BC5795C-1A5A-4016-8A62-F7D8B1065CA1}" destId="{6D1EF866-8DFA-43B8-A622-836521D7B9C7}" srcOrd="1" destOrd="0" presId="urn:microsoft.com/office/officeart/2005/8/layout/hierarchy1"/>
    <dgm:cxn modelId="{447627D4-D957-416B-926E-9F3CEFA65ABD}" type="presParOf" srcId="{13E446F5-5569-443A-A6D9-8AC426A02DAE}" destId="{00681C58-996A-482B-8DC5-78E08127D1D1}" srcOrd="1" destOrd="0" presId="urn:microsoft.com/office/officeart/2005/8/layout/hierarchy1"/>
    <dgm:cxn modelId="{FDFC5B69-B947-4ED6-927B-61D3B22675AE}" type="presParOf" srcId="{00681C58-996A-482B-8DC5-78E08127D1D1}" destId="{40EAA34F-275D-4DF1-A672-9E1885323634}" srcOrd="0" destOrd="0" presId="urn:microsoft.com/office/officeart/2005/8/layout/hierarchy1"/>
    <dgm:cxn modelId="{34DFACAE-18AD-4175-908F-8B037EA90569}" type="presParOf" srcId="{00681C58-996A-482B-8DC5-78E08127D1D1}" destId="{9AFE3847-1924-497B-8780-AAA29979CDE5}" srcOrd="1" destOrd="0" presId="urn:microsoft.com/office/officeart/2005/8/layout/hierarchy1"/>
    <dgm:cxn modelId="{37D14285-4593-4727-A861-C9EB74345C3A}" type="presParOf" srcId="{9AFE3847-1924-497B-8780-AAA29979CDE5}" destId="{DD5042FA-5577-457B-91AF-B5DBFF7578B2}" srcOrd="0" destOrd="0" presId="urn:microsoft.com/office/officeart/2005/8/layout/hierarchy1"/>
    <dgm:cxn modelId="{61D66F1A-B214-45C3-A66D-3344A4C8FF7F}" type="presParOf" srcId="{DD5042FA-5577-457B-91AF-B5DBFF7578B2}" destId="{8826DAEA-A7F1-4E65-89A2-C2C1C611E19D}" srcOrd="0" destOrd="0" presId="urn:microsoft.com/office/officeart/2005/8/layout/hierarchy1"/>
    <dgm:cxn modelId="{0BA11352-8CCC-42CE-B2E6-9727C8AC3613}" type="presParOf" srcId="{DD5042FA-5577-457B-91AF-B5DBFF7578B2}" destId="{2E6E3069-7CA8-4D4E-8171-ECC1FAB2A4EF}" srcOrd="1" destOrd="0" presId="urn:microsoft.com/office/officeart/2005/8/layout/hierarchy1"/>
    <dgm:cxn modelId="{21974B51-40F8-4646-988E-3BDA6816BD84}" type="presParOf" srcId="{9AFE3847-1924-497B-8780-AAA29979CDE5}" destId="{61387B03-ACDF-475E-B459-12D3B414D2D4}" srcOrd="1" destOrd="0" presId="urn:microsoft.com/office/officeart/2005/8/layout/hierarchy1"/>
    <dgm:cxn modelId="{05FF6AB9-DF84-48E9-A0F8-82D0E63B3DD2}" type="presParOf" srcId="{61387B03-ACDF-475E-B459-12D3B414D2D4}" destId="{5A036919-78DF-4C28-B312-EE2EDE6F1A6D}" srcOrd="0" destOrd="0" presId="urn:microsoft.com/office/officeart/2005/8/layout/hierarchy1"/>
    <dgm:cxn modelId="{E135748E-4E71-4C0D-89D6-994BA12E940F}" type="presParOf" srcId="{61387B03-ACDF-475E-B459-12D3B414D2D4}" destId="{25B36802-5A25-4E04-9437-143C81DAF7B6}" srcOrd="1" destOrd="0" presId="urn:microsoft.com/office/officeart/2005/8/layout/hierarchy1"/>
    <dgm:cxn modelId="{F82952E5-C21A-4D71-A4D8-D99079F6E52D}" type="presParOf" srcId="{25B36802-5A25-4E04-9437-143C81DAF7B6}" destId="{FD0D1F18-AD44-4954-827F-541AABCAEAB4}" srcOrd="0" destOrd="0" presId="urn:microsoft.com/office/officeart/2005/8/layout/hierarchy1"/>
    <dgm:cxn modelId="{C9181C58-9967-4C07-8735-0209D9E01FF4}" type="presParOf" srcId="{FD0D1F18-AD44-4954-827F-541AABCAEAB4}" destId="{15713104-95FB-4125-8420-B400A0806336}" srcOrd="0" destOrd="0" presId="urn:microsoft.com/office/officeart/2005/8/layout/hierarchy1"/>
    <dgm:cxn modelId="{DBF33468-4987-4188-9AE4-9688B27CE924}" type="presParOf" srcId="{FD0D1F18-AD44-4954-827F-541AABCAEAB4}" destId="{1615DFC0-8368-45EA-9D9F-6D3796C4E50F}" srcOrd="1" destOrd="0" presId="urn:microsoft.com/office/officeart/2005/8/layout/hierarchy1"/>
    <dgm:cxn modelId="{6F1C08AD-398D-46B8-8F2F-CCC6F632432B}" type="presParOf" srcId="{25B36802-5A25-4E04-9437-143C81DAF7B6}" destId="{A17F055B-31AD-4C3F-A718-03B70AE7BFF0}" srcOrd="1" destOrd="0" presId="urn:microsoft.com/office/officeart/2005/8/layout/hierarchy1"/>
    <dgm:cxn modelId="{32240ACA-471C-4E64-B6E8-E4248AE054CF}" type="presParOf" srcId="{00681C58-996A-482B-8DC5-78E08127D1D1}" destId="{D7D7AE73-00CD-485F-8567-E317F243083B}" srcOrd="2" destOrd="0" presId="urn:microsoft.com/office/officeart/2005/8/layout/hierarchy1"/>
    <dgm:cxn modelId="{4D96B0A3-B414-4A8F-973D-8A0D605AB4EA}" type="presParOf" srcId="{00681C58-996A-482B-8DC5-78E08127D1D1}" destId="{DDF61365-8257-4C5C-A0C0-63B0309B26FF}" srcOrd="3" destOrd="0" presId="urn:microsoft.com/office/officeart/2005/8/layout/hierarchy1"/>
    <dgm:cxn modelId="{F176161B-6C98-4DB7-B27B-EF6BFAB721EA}" type="presParOf" srcId="{DDF61365-8257-4C5C-A0C0-63B0309B26FF}" destId="{FFDBD1F7-3209-4E5B-AA86-5F846ED01DB3}" srcOrd="0" destOrd="0" presId="urn:microsoft.com/office/officeart/2005/8/layout/hierarchy1"/>
    <dgm:cxn modelId="{2EB161B8-C64B-4862-897C-BE1007EAF252}" type="presParOf" srcId="{FFDBD1F7-3209-4E5B-AA86-5F846ED01DB3}" destId="{C1997D66-AFFE-4B4E-9850-415AD77B622E}" srcOrd="0" destOrd="0" presId="urn:microsoft.com/office/officeart/2005/8/layout/hierarchy1"/>
    <dgm:cxn modelId="{BACD48C2-4B9A-4296-A4DA-882493BC0579}" type="presParOf" srcId="{FFDBD1F7-3209-4E5B-AA86-5F846ED01DB3}" destId="{E66645EF-0707-4F29-A599-BF823668B89E}" srcOrd="1" destOrd="0" presId="urn:microsoft.com/office/officeart/2005/8/layout/hierarchy1"/>
    <dgm:cxn modelId="{99D20E7E-4C15-47CE-9CE6-B8D227032069}" type="presParOf" srcId="{DDF61365-8257-4C5C-A0C0-63B0309B26FF}" destId="{0529086E-163B-48F4-B0C8-30B45B288932}" srcOrd="1" destOrd="0" presId="urn:microsoft.com/office/officeart/2005/8/layout/hierarchy1"/>
    <dgm:cxn modelId="{623587A4-5D46-4303-884A-D95AC86FA010}" type="presParOf" srcId="{0529086E-163B-48F4-B0C8-30B45B288932}" destId="{AC9D01CF-D3A4-4835-B3C5-779134301728}" srcOrd="0" destOrd="0" presId="urn:microsoft.com/office/officeart/2005/8/layout/hierarchy1"/>
    <dgm:cxn modelId="{12EA4E08-A18A-4A3E-91CF-244C968BABBB}" type="presParOf" srcId="{0529086E-163B-48F4-B0C8-30B45B288932}" destId="{3BBE2556-E6F9-401B-917F-6315ED210052}" srcOrd="1" destOrd="0" presId="urn:microsoft.com/office/officeart/2005/8/layout/hierarchy1"/>
    <dgm:cxn modelId="{5C1A4A20-67A8-4C2C-AEB7-D50845F6EB14}" type="presParOf" srcId="{3BBE2556-E6F9-401B-917F-6315ED210052}" destId="{33D01F65-3FB9-44A8-9EBD-BA46C28089DA}" srcOrd="0" destOrd="0" presId="urn:microsoft.com/office/officeart/2005/8/layout/hierarchy1"/>
    <dgm:cxn modelId="{18E4012F-FD8D-4E9F-855F-29C5676B7D08}" type="presParOf" srcId="{33D01F65-3FB9-44A8-9EBD-BA46C28089DA}" destId="{F51D821B-AACF-4A4D-9973-1CB7EFF3B9C8}" srcOrd="0" destOrd="0" presId="urn:microsoft.com/office/officeart/2005/8/layout/hierarchy1"/>
    <dgm:cxn modelId="{9C80451E-67BE-4C58-B094-3E6B2670FF75}" type="presParOf" srcId="{33D01F65-3FB9-44A8-9EBD-BA46C28089DA}" destId="{B6A36517-25F0-4BD0-AF9E-7F62CB7B37FD}" srcOrd="1" destOrd="0" presId="urn:microsoft.com/office/officeart/2005/8/layout/hierarchy1"/>
    <dgm:cxn modelId="{BB68E8EF-7B06-4004-BEA9-37ED83AE5C77}" type="presParOf" srcId="{3BBE2556-E6F9-401B-917F-6315ED210052}" destId="{C3B3FC23-53CF-42F8-922B-90635F49970B}" srcOrd="1" destOrd="0" presId="urn:microsoft.com/office/officeart/2005/8/layout/hierarchy1"/>
    <dgm:cxn modelId="{89DD5060-1A9C-42DC-AB3F-5F4CBEEF9F8B}" type="presParOf" srcId="{00681C58-996A-482B-8DC5-78E08127D1D1}" destId="{030F729E-A881-4506-8C9A-D0268A39FB28}" srcOrd="4" destOrd="0" presId="urn:microsoft.com/office/officeart/2005/8/layout/hierarchy1"/>
    <dgm:cxn modelId="{449D9390-8419-468A-930D-A04E4EA8FF45}" type="presParOf" srcId="{00681C58-996A-482B-8DC5-78E08127D1D1}" destId="{4743DDD0-BF78-4872-BCAA-E485649799AF}" srcOrd="5" destOrd="0" presId="urn:microsoft.com/office/officeart/2005/8/layout/hierarchy1"/>
    <dgm:cxn modelId="{356A199F-7BEA-4169-AAEA-D31246392482}" type="presParOf" srcId="{4743DDD0-BF78-4872-BCAA-E485649799AF}" destId="{2DCC0603-4838-4BD7-9F8A-8F1EED69EAE8}" srcOrd="0" destOrd="0" presId="urn:microsoft.com/office/officeart/2005/8/layout/hierarchy1"/>
    <dgm:cxn modelId="{79BF1444-BE45-474B-9519-92E7A5EF1141}" type="presParOf" srcId="{2DCC0603-4838-4BD7-9F8A-8F1EED69EAE8}" destId="{655068C8-12BD-4EB4-A2B8-7CD83EEEB059}" srcOrd="0" destOrd="0" presId="urn:microsoft.com/office/officeart/2005/8/layout/hierarchy1"/>
    <dgm:cxn modelId="{FBB84054-35E0-43EE-A02F-C67DB941DA82}" type="presParOf" srcId="{2DCC0603-4838-4BD7-9F8A-8F1EED69EAE8}" destId="{3A97C9F7-AD13-4DFA-9FAC-309880F8481B}" srcOrd="1" destOrd="0" presId="urn:microsoft.com/office/officeart/2005/8/layout/hierarchy1"/>
    <dgm:cxn modelId="{3E3C4B5F-0196-41A7-A080-58B4A8318945}" type="presParOf" srcId="{4743DDD0-BF78-4872-BCAA-E485649799AF}" destId="{1DE89F96-35D0-4C19-A880-3E79E7D4E807}" srcOrd="1" destOrd="0" presId="urn:microsoft.com/office/officeart/2005/8/layout/hierarchy1"/>
    <dgm:cxn modelId="{F7696EB0-CEEB-405B-9036-59D94A959070}" type="presParOf" srcId="{00681C58-996A-482B-8DC5-78E08127D1D1}" destId="{8076BE9C-ECFF-4816-BFDD-EC78327E0E58}" srcOrd="6" destOrd="0" presId="urn:microsoft.com/office/officeart/2005/8/layout/hierarchy1"/>
    <dgm:cxn modelId="{273159A1-0AE9-4157-98A0-2B8F25766C58}" type="presParOf" srcId="{00681C58-996A-482B-8DC5-78E08127D1D1}" destId="{083B713D-037D-40B6-86CA-2224B66A991E}" srcOrd="7" destOrd="0" presId="urn:microsoft.com/office/officeart/2005/8/layout/hierarchy1"/>
    <dgm:cxn modelId="{F97A853D-65DA-43DA-89E1-791E63D80D35}" type="presParOf" srcId="{083B713D-037D-40B6-86CA-2224B66A991E}" destId="{B05067D7-0689-42BF-9FFF-7951FF40F0C0}" srcOrd="0" destOrd="0" presId="urn:microsoft.com/office/officeart/2005/8/layout/hierarchy1"/>
    <dgm:cxn modelId="{35B87CC9-F6BA-4431-A2B9-29FF78C894E9}" type="presParOf" srcId="{B05067D7-0689-42BF-9FFF-7951FF40F0C0}" destId="{ECA915F1-2D6B-4272-86D8-0774249AB9D5}" srcOrd="0" destOrd="0" presId="urn:microsoft.com/office/officeart/2005/8/layout/hierarchy1"/>
    <dgm:cxn modelId="{CC9116C0-6D61-4A70-9630-120E571B8478}" type="presParOf" srcId="{B05067D7-0689-42BF-9FFF-7951FF40F0C0}" destId="{E286FCBD-DBB9-481B-A8C6-1E8E7495BAD8}" srcOrd="1" destOrd="0" presId="urn:microsoft.com/office/officeart/2005/8/layout/hierarchy1"/>
    <dgm:cxn modelId="{206DC8D2-1D99-4CE0-AC81-D10CAB77FB3F}" type="presParOf" srcId="{083B713D-037D-40B6-86CA-2224B66A991E}" destId="{1647FD05-3C9B-461A-9022-5DCBDE3BD886}" srcOrd="1" destOrd="0" presId="urn:microsoft.com/office/officeart/2005/8/layout/hierarchy1"/>
    <dgm:cxn modelId="{3D893118-447B-4B6A-BA61-EE6FD8C2B250}" type="presParOf" srcId="{1647FD05-3C9B-461A-9022-5DCBDE3BD886}" destId="{16802A53-5217-4F17-B7E2-0D0893D7D4F1}" srcOrd="0" destOrd="0" presId="urn:microsoft.com/office/officeart/2005/8/layout/hierarchy1"/>
    <dgm:cxn modelId="{67102538-95BA-49C7-A669-D96B4D6BD61A}" type="presParOf" srcId="{1647FD05-3C9B-461A-9022-5DCBDE3BD886}" destId="{0058642F-2ED5-4006-8735-03259B4622F4}" srcOrd="1" destOrd="0" presId="urn:microsoft.com/office/officeart/2005/8/layout/hierarchy1"/>
    <dgm:cxn modelId="{5F98BB64-348A-419E-B7FB-8438B27E56BB}" type="presParOf" srcId="{0058642F-2ED5-4006-8735-03259B4622F4}" destId="{63B2A5A4-1CF0-4BB5-A768-8608241E1FAF}" srcOrd="0" destOrd="0" presId="urn:microsoft.com/office/officeart/2005/8/layout/hierarchy1"/>
    <dgm:cxn modelId="{BFF9F2AA-72D3-4CD4-A966-B059051E5C3B}" type="presParOf" srcId="{63B2A5A4-1CF0-4BB5-A768-8608241E1FAF}" destId="{F9688934-9A19-471B-817A-2296FE09CC6A}" srcOrd="0" destOrd="0" presId="urn:microsoft.com/office/officeart/2005/8/layout/hierarchy1"/>
    <dgm:cxn modelId="{31621A85-DED4-4E84-9950-455796A75F14}" type="presParOf" srcId="{63B2A5A4-1CF0-4BB5-A768-8608241E1FAF}" destId="{C1E610B6-B37A-4B5C-BDDB-CBBD0DCD40DD}" srcOrd="1" destOrd="0" presId="urn:microsoft.com/office/officeart/2005/8/layout/hierarchy1"/>
    <dgm:cxn modelId="{C126F919-DAC9-444C-B2FE-3D9B6EE46B8B}" type="presParOf" srcId="{0058642F-2ED5-4006-8735-03259B4622F4}" destId="{250C0A9B-E49C-424F-A0EC-8F98A31C6D13}" srcOrd="1" destOrd="0" presId="urn:microsoft.com/office/officeart/2005/8/layout/hierarchy1"/>
    <dgm:cxn modelId="{D0A61CBD-56C4-4FE8-AEB0-B1A46DC82263}" type="presParOf" srcId="{6C3E48FA-CE16-4903-84DE-C39762E67DAC}" destId="{8C76BAE7-4B5F-43BB-9F83-CAEF02C9A636}" srcOrd="1" destOrd="0" presId="urn:microsoft.com/office/officeart/2005/8/layout/hierarchy1"/>
    <dgm:cxn modelId="{6ECD4269-A632-43B2-AC18-9D831E1C68BD}" type="presParOf" srcId="{8C76BAE7-4B5F-43BB-9F83-CAEF02C9A636}" destId="{7D64CACA-210C-404F-AA78-6B8D44246D04}" srcOrd="0" destOrd="0" presId="urn:microsoft.com/office/officeart/2005/8/layout/hierarchy1"/>
    <dgm:cxn modelId="{BA7F77F0-4413-4600-8EBF-0ECE21539763}" type="presParOf" srcId="{7D64CACA-210C-404F-AA78-6B8D44246D04}" destId="{B4F835B5-B94D-487C-92B1-E83F79A833EA}" srcOrd="0" destOrd="0" presId="urn:microsoft.com/office/officeart/2005/8/layout/hierarchy1"/>
    <dgm:cxn modelId="{04C28D1F-DC7F-4C45-B6DC-48960CD6EB54}" type="presParOf" srcId="{7D64CACA-210C-404F-AA78-6B8D44246D04}" destId="{A2AE42BF-37BD-449F-B33C-C715E50ED021}" srcOrd="1" destOrd="0" presId="urn:microsoft.com/office/officeart/2005/8/layout/hierarchy1"/>
    <dgm:cxn modelId="{D2484C66-C69E-47A2-AB7D-0EFFDE1B805F}" type="presParOf" srcId="{8C76BAE7-4B5F-43BB-9F83-CAEF02C9A636}" destId="{834ADFE6-895F-4BD6-805B-1AC77BF64074}" srcOrd="1" destOrd="0" presId="urn:microsoft.com/office/officeart/2005/8/layout/hierarchy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BE33D7-A56E-4022-AA32-3C14C314530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21C464F7-9DA0-4487-BFBC-4F916F2865C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rgbClr val="FF3300"/>
              </a:solidFill>
              <a:effectLst/>
              <a:latin typeface="Verdana" pitchFamily="34" charset="0"/>
            </a:rPr>
            <a:t>Праздники, досуги,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rgbClr val="FF3300"/>
              </a:solidFill>
              <a:effectLst/>
              <a:latin typeface="Verdana" pitchFamily="34" charset="0"/>
            </a:rPr>
            <a:t>дни здоровья.</a:t>
          </a:r>
        </a:p>
      </dgm:t>
    </dgm:pt>
    <dgm:pt modelId="{8D8FA0AF-6938-4137-BE84-45509F8BA8CD}" type="parTrans" cxnId="{3C0E1B68-B2E2-4592-BBB3-A88858CBC5D0}">
      <dgm:prSet/>
      <dgm:spPr/>
      <dgm:t>
        <a:bodyPr/>
        <a:lstStyle/>
        <a:p>
          <a:endParaRPr lang="ru-RU"/>
        </a:p>
      </dgm:t>
    </dgm:pt>
    <dgm:pt modelId="{713149B2-2BBE-4D2E-BF37-180801485ED9}" type="sibTrans" cxnId="{3C0E1B68-B2E2-4592-BBB3-A88858CBC5D0}">
      <dgm:prSet/>
      <dgm:spPr/>
      <dgm:t>
        <a:bodyPr/>
        <a:lstStyle/>
        <a:p>
          <a:endParaRPr lang="ru-RU"/>
        </a:p>
      </dgm:t>
    </dgm:pt>
    <dgm:pt modelId="{2CF8BEC5-FD8F-4D17-8899-34A3C0F86EE8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Verdana" pitchFamily="34" charset="0"/>
            </a:rPr>
            <a:t>Развлекательные</a:t>
          </a:r>
        </a:p>
      </dgm:t>
    </dgm:pt>
    <dgm:pt modelId="{5D04D33E-A39C-4644-8FAC-64DDA1B0FDB1}" type="parTrans" cxnId="{2A6C3429-E21D-4DD3-814B-6048C2F95823}">
      <dgm:prSet/>
      <dgm:spPr/>
      <dgm:t>
        <a:bodyPr/>
        <a:lstStyle/>
        <a:p>
          <a:endParaRPr lang="ru-RU"/>
        </a:p>
      </dgm:t>
    </dgm:pt>
    <dgm:pt modelId="{36C2035A-F9E9-4D35-BC8D-611D807E997E}" type="sibTrans" cxnId="{2A6C3429-E21D-4DD3-814B-6048C2F95823}">
      <dgm:prSet/>
      <dgm:spPr/>
      <dgm:t>
        <a:bodyPr/>
        <a:lstStyle/>
        <a:p>
          <a:endParaRPr lang="ru-RU"/>
        </a:p>
      </dgm:t>
    </dgm:pt>
    <dgm:pt modelId="{127F13B0-A03B-4434-B10F-72ED55205BB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800" b="1" i="1" u="none" strike="noStrike" cap="none" normalizeH="0" baseline="0" dirty="0" smtClean="0">
              <a:ln>
                <a:noFill/>
              </a:ln>
              <a:solidFill>
                <a:srgbClr val="3333FF"/>
              </a:solidFill>
              <a:effectLst/>
              <a:latin typeface="Verdana" pitchFamily="34" charset="0"/>
            </a:rPr>
            <a:t>«</a:t>
          </a:r>
          <a:r>
            <a:rPr kumimoji="0" lang="ru-RU" sz="1400" b="1" i="1" u="none" strike="noStrike" cap="none" normalizeH="0" baseline="0" dirty="0" smtClean="0">
              <a:ln>
                <a:noFill/>
              </a:ln>
              <a:solidFill>
                <a:srgbClr val="3333FF"/>
              </a:solidFill>
              <a:effectLst/>
              <a:latin typeface="Verdana" pitchFamily="34" charset="0"/>
            </a:rPr>
            <a:t>Зов джунглей»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1" u="none" strike="noStrike" cap="none" normalizeH="0" baseline="0" dirty="0" smtClean="0">
              <a:ln>
                <a:noFill/>
              </a:ln>
              <a:solidFill>
                <a:srgbClr val="3333FF"/>
              </a:solidFill>
              <a:effectLst/>
              <a:latin typeface="Verdana" pitchFamily="34" charset="0"/>
            </a:rPr>
            <a:t>«Веселые старты», </a:t>
          </a:r>
          <a:r>
            <a:rPr lang="ru-RU" sz="1400" b="1" dirty="0" smtClean="0">
              <a:solidFill>
                <a:srgbClr val="3333FF"/>
              </a:solidFill>
            </a:rPr>
            <a:t>«Забавы трусливого солдатика </a:t>
          </a:r>
          <a:r>
            <a:rPr lang="ru-RU" sz="1400" b="1" dirty="0" err="1" smtClean="0">
              <a:solidFill>
                <a:srgbClr val="3333FF"/>
              </a:solidFill>
            </a:rPr>
            <a:t>Клепы</a:t>
          </a:r>
          <a:r>
            <a:rPr lang="ru-RU" sz="1400" b="1" dirty="0" smtClean="0">
              <a:solidFill>
                <a:srgbClr val="3333FF"/>
              </a:solidFill>
            </a:rPr>
            <a:t>».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ru-RU" sz="1400" b="1" dirty="0" smtClean="0">
              <a:solidFill>
                <a:srgbClr val="3333FF"/>
              </a:solidFill>
            </a:rPr>
            <a:t>«Белоснежка 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ru-RU" sz="1400" b="1" dirty="0" smtClean="0">
              <a:solidFill>
                <a:srgbClr val="3333FF"/>
              </a:solidFill>
            </a:rPr>
            <a:t>7 гномов» </a:t>
          </a:r>
          <a:endParaRPr kumimoji="0" lang="ru-RU" sz="1400" b="1" i="1" u="none" strike="noStrike" cap="none" normalizeH="0" baseline="0" dirty="0" smtClean="0">
            <a:ln>
              <a:noFill/>
            </a:ln>
            <a:solidFill>
              <a:srgbClr val="3333FF"/>
            </a:solidFill>
            <a:effectLst/>
            <a:latin typeface="Verdana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400" b="1" i="1" u="none" strike="noStrike" cap="none" normalizeH="0" baseline="0" dirty="0" smtClean="0">
            <a:ln>
              <a:noFill/>
            </a:ln>
            <a:solidFill>
              <a:srgbClr val="3333FF"/>
            </a:solidFill>
            <a:effectLst/>
            <a:latin typeface="Verdana" pitchFamily="34" charset="0"/>
          </a:endParaRPr>
        </a:p>
      </dgm:t>
    </dgm:pt>
    <dgm:pt modelId="{EC4DE6BB-7758-4075-BD74-09EF8DDA59A8}" type="parTrans" cxnId="{526972FB-BB54-4270-A4E8-8EF0C1483438}">
      <dgm:prSet/>
      <dgm:spPr/>
      <dgm:t>
        <a:bodyPr/>
        <a:lstStyle/>
        <a:p>
          <a:endParaRPr lang="ru-RU"/>
        </a:p>
      </dgm:t>
    </dgm:pt>
    <dgm:pt modelId="{757EF584-C2C2-4861-846E-EB3B2FD3D9C2}" type="sibTrans" cxnId="{526972FB-BB54-4270-A4E8-8EF0C1483438}">
      <dgm:prSet/>
      <dgm:spPr/>
      <dgm:t>
        <a:bodyPr/>
        <a:lstStyle/>
        <a:p>
          <a:endParaRPr lang="ru-RU"/>
        </a:p>
      </dgm:t>
    </dgm:pt>
    <dgm:pt modelId="{2C90DBE9-71AD-4956-927E-E61F751869C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Verdana" pitchFamily="34" charset="0"/>
            </a:rPr>
            <a:t>Познавательные</a:t>
          </a:r>
          <a:r>
            <a: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rPr>
            <a:t> </a:t>
          </a:r>
        </a:p>
      </dgm:t>
    </dgm:pt>
    <dgm:pt modelId="{7148D781-8A7E-4E2E-8C9E-8B9CB9270DF3}" type="parTrans" cxnId="{559AD383-0AA4-4CD3-875E-C1DDDB9227CA}">
      <dgm:prSet/>
      <dgm:spPr/>
      <dgm:t>
        <a:bodyPr/>
        <a:lstStyle/>
        <a:p>
          <a:endParaRPr lang="ru-RU"/>
        </a:p>
      </dgm:t>
    </dgm:pt>
    <dgm:pt modelId="{83F1453D-ADF7-4437-9DD8-4A5A0A3018FE}" type="sibTrans" cxnId="{559AD383-0AA4-4CD3-875E-C1DDDB9227CA}">
      <dgm:prSet/>
      <dgm:spPr/>
      <dgm:t>
        <a:bodyPr/>
        <a:lstStyle/>
        <a:p>
          <a:endParaRPr lang="ru-RU"/>
        </a:p>
      </dgm:t>
    </dgm:pt>
    <dgm:pt modelId="{9E0EA59E-4865-46C2-A464-8162320EF80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Verdana" pitchFamily="34" charset="0"/>
            </a:rPr>
            <a:t>«Кем быть?»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Verdana" pitchFamily="34" charset="0"/>
            </a:rPr>
            <a:t>«Моя Родина Казахстан»,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Verdana" pitchFamily="34" charset="0"/>
            </a:rPr>
            <a:t>Комплекс интегрированных занятий «Все познается в движении»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800" b="1" i="1" u="none" strike="noStrike" cap="none" normalizeH="0" baseline="0" dirty="0" smtClean="0">
            <a:ln>
              <a:noFill/>
            </a:ln>
            <a:solidFill>
              <a:srgbClr val="0000FF"/>
            </a:solidFill>
            <a:effectLst/>
            <a:latin typeface="Verdana" pitchFamily="34" charset="0"/>
          </a:endParaRPr>
        </a:p>
      </dgm:t>
    </dgm:pt>
    <dgm:pt modelId="{96028E4B-BF8D-4167-9CF3-FAA248B992BF}" type="parTrans" cxnId="{07064D04-8C62-4A47-8387-1310F4FA013B}">
      <dgm:prSet/>
      <dgm:spPr/>
      <dgm:t>
        <a:bodyPr/>
        <a:lstStyle/>
        <a:p>
          <a:endParaRPr lang="ru-RU"/>
        </a:p>
      </dgm:t>
    </dgm:pt>
    <dgm:pt modelId="{F85F841F-CF92-4E7C-8BAA-0906F41E3C36}" type="sibTrans" cxnId="{07064D04-8C62-4A47-8387-1310F4FA013B}">
      <dgm:prSet/>
      <dgm:spPr/>
      <dgm:t>
        <a:bodyPr/>
        <a:lstStyle/>
        <a:p>
          <a:endParaRPr lang="ru-RU"/>
        </a:p>
      </dgm:t>
    </dgm:pt>
    <dgm:pt modelId="{35255670-0D0F-4047-8EAB-51EDD0EA935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Verdana" pitchFamily="34" charset="0"/>
            </a:rPr>
            <a:t>Нравственно-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Verdana" pitchFamily="34" charset="0"/>
            </a:rPr>
            <a:t>патриотические</a:t>
          </a:r>
        </a:p>
      </dgm:t>
    </dgm:pt>
    <dgm:pt modelId="{1A44A307-C905-4921-9F72-C4610581018B}" type="parTrans" cxnId="{E7542E95-E6E3-4499-9EF6-22B71C48215F}">
      <dgm:prSet/>
      <dgm:spPr/>
      <dgm:t>
        <a:bodyPr/>
        <a:lstStyle/>
        <a:p>
          <a:endParaRPr lang="ru-RU"/>
        </a:p>
      </dgm:t>
    </dgm:pt>
    <dgm:pt modelId="{6E398278-2E28-4FD0-85F9-371FF702B28B}" type="sibTrans" cxnId="{E7542E95-E6E3-4499-9EF6-22B71C48215F}">
      <dgm:prSet/>
      <dgm:spPr/>
      <dgm:t>
        <a:bodyPr/>
        <a:lstStyle/>
        <a:p>
          <a:endParaRPr lang="ru-RU"/>
        </a:p>
      </dgm:t>
    </dgm:pt>
    <dgm:pt modelId="{784B8E1A-3FE4-40A3-BC03-4C9C0668330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200" b="1" i="1" u="none" strike="noStrike" cap="none" normalizeH="0" baseline="0" dirty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Verdana" pitchFamily="34" charset="0"/>
            </a:rPr>
            <a:t>«С папой в армию пойду»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Verdana" pitchFamily="34" charset="0"/>
            </a:rPr>
            <a:t>« Что такое доброта?», «Страна </a:t>
          </a:r>
          <a:r>
            <a:rPr kumimoji="0" lang="ru-RU" sz="1200" b="1" i="1" u="none" strike="noStrike" cap="none" normalizeH="0" baseline="0" dirty="0" err="1" smtClean="0">
              <a:ln>
                <a:noFill/>
              </a:ln>
              <a:solidFill>
                <a:srgbClr val="0000FF"/>
              </a:solidFill>
              <a:effectLst/>
              <a:latin typeface="Verdana" pitchFamily="34" charset="0"/>
            </a:rPr>
            <a:t>Казахия</a:t>
          </a:r>
          <a:r>
            <a:rPr kumimoji="0" lang="ru-RU" sz="12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Verdana" pitchFamily="34" charset="0"/>
            </a:rPr>
            <a:t>» - по легендам и  сказкам ,                 «День президента», «День Астаны»,                  «День независимости», «Рождество  и колядки»,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Verdana" pitchFamily="34" charset="0"/>
            </a:rPr>
            <a:t>«</a:t>
          </a:r>
          <a:r>
            <a:rPr kumimoji="0" lang="ru-RU" sz="1200" b="1" i="1" u="none" strike="noStrike" cap="none" normalizeH="0" baseline="0" dirty="0" err="1" smtClean="0">
              <a:ln>
                <a:noFill/>
              </a:ln>
              <a:solidFill>
                <a:srgbClr val="0000FF"/>
              </a:solidFill>
              <a:effectLst/>
              <a:latin typeface="Verdana" pitchFamily="34" charset="0"/>
            </a:rPr>
            <a:t>Наурыз</a:t>
          </a:r>
          <a:r>
            <a:rPr kumimoji="0" lang="ru-RU" sz="12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Verdana" pitchFamily="34" charset="0"/>
            </a:rPr>
            <a:t>»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200" b="1" i="1" u="none" strike="noStrike" cap="none" normalizeH="0" baseline="0" dirty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</a:endParaRPr>
        </a:p>
      </dgm:t>
    </dgm:pt>
    <dgm:pt modelId="{276CB405-A39A-4932-8B86-75C00BF4A252}" type="parTrans" cxnId="{A9630071-B011-4562-BADA-E2AC33C75FBD}">
      <dgm:prSet/>
      <dgm:spPr/>
      <dgm:t>
        <a:bodyPr/>
        <a:lstStyle/>
        <a:p>
          <a:endParaRPr lang="ru-RU"/>
        </a:p>
      </dgm:t>
    </dgm:pt>
    <dgm:pt modelId="{5F3FE2FA-4740-4343-8F1E-351C24300432}" type="sibTrans" cxnId="{A9630071-B011-4562-BADA-E2AC33C75FBD}">
      <dgm:prSet/>
      <dgm:spPr/>
      <dgm:t>
        <a:bodyPr/>
        <a:lstStyle/>
        <a:p>
          <a:endParaRPr lang="ru-RU"/>
        </a:p>
      </dgm:t>
    </dgm:pt>
    <dgm:pt modelId="{43B70370-1E99-410D-AFFA-AFDA44318427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Verdana" pitchFamily="34" charset="0"/>
            </a:rPr>
            <a:t>О здоровом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Verdana" pitchFamily="34" charset="0"/>
            </a:rPr>
            <a:t>образе жизни</a:t>
          </a:r>
        </a:p>
      </dgm:t>
    </dgm:pt>
    <dgm:pt modelId="{C2E7FC66-D8CA-46C0-B113-14DFAAD533FC}" type="parTrans" cxnId="{39CE7E80-3192-4584-AFFD-7F671D9A4833}">
      <dgm:prSet/>
      <dgm:spPr/>
      <dgm:t>
        <a:bodyPr/>
        <a:lstStyle/>
        <a:p>
          <a:endParaRPr lang="ru-RU"/>
        </a:p>
      </dgm:t>
    </dgm:pt>
    <dgm:pt modelId="{DB6B9C90-59AC-4D3D-8232-96D22FDBFE8B}" type="sibTrans" cxnId="{39CE7E80-3192-4584-AFFD-7F671D9A4833}">
      <dgm:prSet/>
      <dgm:spPr/>
      <dgm:t>
        <a:bodyPr/>
        <a:lstStyle/>
        <a:p>
          <a:endParaRPr lang="ru-RU"/>
        </a:p>
      </dgm:t>
    </dgm:pt>
    <dgm:pt modelId="{F826BEA4-3F54-462B-92D2-3DCB848FC41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lang="ru-RU" sz="1400" b="1" dirty="0" smtClean="0">
            <a:solidFill>
              <a:schemeClr val="tx1"/>
            </a:solidFill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ru-RU" sz="1400" b="1" dirty="0" smtClean="0">
              <a:solidFill>
                <a:srgbClr val="0000FF"/>
              </a:solidFill>
            </a:rPr>
            <a:t>«Да здравствует страна  </a:t>
          </a:r>
          <a:r>
            <a:rPr lang="ru-RU" sz="1400" b="1" dirty="0" err="1" smtClean="0">
              <a:solidFill>
                <a:srgbClr val="0000FF"/>
              </a:solidFill>
            </a:rPr>
            <a:t>Спортландия</a:t>
          </a:r>
          <a:r>
            <a:rPr lang="ru-RU" sz="1400" b="1" dirty="0" smtClean="0">
              <a:solidFill>
                <a:srgbClr val="0000FF"/>
              </a:solidFill>
            </a:rPr>
            <a:t>!», «Состязания в степи», «Богатырская наша сила».</a:t>
          </a:r>
          <a:r>
            <a:rPr lang="ru-RU" sz="1400" dirty="0" smtClean="0">
              <a:solidFill>
                <a:srgbClr val="0000FF"/>
              </a:solidFill>
            </a:rPr>
            <a:t> </a:t>
          </a:r>
          <a:endParaRPr kumimoji="0" lang="ru-RU" sz="1400" b="1" i="1" u="none" strike="noStrike" cap="none" normalizeH="0" baseline="0" dirty="0" smtClean="0">
            <a:ln>
              <a:noFill/>
            </a:ln>
            <a:solidFill>
              <a:srgbClr val="0000FF"/>
            </a:solidFill>
            <a:effectLst/>
            <a:latin typeface="Verdana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000" b="1" i="1" u="none" strike="noStrike" cap="none" normalizeH="0" baseline="0" dirty="0" smtClean="0">
            <a:ln>
              <a:noFill/>
            </a:ln>
            <a:solidFill>
              <a:srgbClr val="0000FF"/>
            </a:solidFill>
            <a:effectLst/>
            <a:latin typeface="Verdana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0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Verdana" pitchFamily="34" charset="0"/>
            </a:rPr>
            <a:t> </a:t>
          </a:r>
        </a:p>
      </dgm:t>
    </dgm:pt>
    <dgm:pt modelId="{142E0D79-BA1E-4AED-8497-C23536B9EA00}" type="parTrans" cxnId="{904E8AC6-A336-425B-9A3C-06A71B7BEE88}">
      <dgm:prSet/>
      <dgm:spPr/>
      <dgm:t>
        <a:bodyPr/>
        <a:lstStyle/>
        <a:p>
          <a:endParaRPr lang="ru-RU"/>
        </a:p>
      </dgm:t>
    </dgm:pt>
    <dgm:pt modelId="{15FA9BB6-B5A4-4419-8F0A-15A85D6650BF}" type="sibTrans" cxnId="{904E8AC6-A336-425B-9A3C-06A71B7BEE88}">
      <dgm:prSet/>
      <dgm:spPr/>
      <dgm:t>
        <a:bodyPr/>
        <a:lstStyle/>
        <a:p>
          <a:endParaRPr lang="ru-RU"/>
        </a:p>
      </dgm:t>
    </dgm:pt>
    <dgm:pt modelId="{E4054190-19BC-4DD3-ADAC-64E3F51C9D59}" type="pres">
      <dgm:prSet presAssocID="{A3BE33D7-A56E-4022-AA32-3C14C314530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8E923D7-49F5-469D-AF32-C97BA582D041}" type="pres">
      <dgm:prSet presAssocID="{21C464F7-9DA0-4487-BFBC-4F916F2865C0}" presName="hierRoot1" presStyleCnt="0">
        <dgm:presLayoutVars>
          <dgm:hierBranch/>
        </dgm:presLayoutVars>
      </dgm:prSet>
      <dgm:spPr/>
    </dgm:pt>
    <dgm:pt modelId="{DB578DAE-55EB-4ABC-B3A9-DBC0EC6DBC84}" type="pres">
      <dgm:prSet presAssocID="{21C464F7-9DA0-4487-BFBC-4F916F2865C0}" presName="rootComposite1" presStyleCnt="0"/>
      <dgm:spPr/>
    </dgm:pt>
    <dgm:pt modelId="{9495A6C4-47BA-4705-9588-D9702CAB2921}" type="pres">
      <dgm:prSet presAssocID="{21C464F7-9DA0-4487-BFBC-4F916F2865C0}" presName="rootText1" presStyleLbl="node0" presStyleIdx="0" presStyleCnt="1" custScaleX="260457" custScaleY="1346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F550C3-EAD8-4000-8738-7E42680567BF}" type="pres">
      <dgm:prSet presAssocID="{21C464F7-9DA0-4487-BFBC-4F916F2865C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77C8E374-688D-4095-8DB8-9C232CA4EF95}" type="pres">
      <dgm:prSet presAssocID="{21C464F7-9DA0-4487-BFBC-4F916F2865C0}" presName="hierChild2" presStyleCnt="0"/>
      <dgm:spPr/>
    </dgm:pt>
    <dgm:pt modelId="{BF49D0AA-C4A3-474E-884A-04EE3F376FE6}" type="pres">
      <dgm:prSet presAssocID="{5D04D33E-A39C-4644-8FAC-64DDA1B0FDB1}" presName="Name35" presStyleLbl="parChTrans1D2" presStyleIdx="0" presStyleCnt="4"/>
      <dgm:spPr/>
      <dgm:t>
        <a:bodyPr/>
        <a:lstStyle/>
        <a:p>
          <a:endParaRPr lang="ru-RU"/>
        </a:p>
      </dgm:t>
    </dgm:pt>
    <dgm:pt modelId="{DA230C1B-30DE-4B67-B662-E141103B9909}" type="pres">
      <dgm:prSet presAssocID="{2CF8BEC5-FD8F-4D17-8899-34A3C0F86EE8}" presName="hierRoot2" presStyleCnt="0">
        <dgm:presLayoutVars>
          <dgm:hierBranch/>
        </dgm:presLayoutVars>
      </dgm:prSet>
      <dgm:spPr/>
    </dgm:pt>
    <dgm:pt modelId="{79B8C3B3-F70A-46B6-8DBA-338FCACD10A9}" type="pres">
      <dgm:prSet presAssocID="{2CF8BEC5-FD8F-4D17-8899-34A3C0F86EE8}" presName="rootComposite" presStyleCnt="0"/>
      <dgm:spPr/>
    </dgm:pt>
    <dgm:pt modelId="{9E233D44-2E69-4194-9A18-37CC42605D94}" type="pres">
      <dgm:prSet presAssocID="{2CF8BEC5-FD8F-4D17-8899-34A3C0F86EE8}" presName="rootText" presStyleLbl="node2" presStyleIdx="0" presStyleCnt="4" custScaleX="2099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8BDEE9-F316-44F6-B68A-5258729E809E}" type="pres">
      <dgm:prSet presAssocID="{2CF8BEC5-FD8F-4D17-8899-34A3C0F86EE8}" presName="rootConnector" presStyleLbl="node2" presStyleIdx="0" presStyleCnt="4"/>
      <dgm:spPr/>
      <dgm:t>
        <a:bodyPr/>
        <a:lstStyle/>
        <a:p>
          <a:endParaRPr lang="ru-RU"/>
        </a:p>
      </dgm:t>
    </dgm:pt>
    <dgm:pt modelId="{5A90D70E-FD5A-4CE3-8F68-B9661338A7F1}" type="pres">
      <dgm:prSet presAssocID="{2CF8BEC5-FD8F-4D17-8899-34A3C0F86EE8}" presName="hierChild4" presStyleCnt="0"/>
      <dgm:spPr/>
    </dgm:pt>
    <dgm:pt modelId="{1EF9C4D2-75D7-4C50-BC31-67DEACA11182}" type="pres">
      <dgm:prSet presAssocID="{EC4DE6BB-7758-4075-BD74-09EF8DDA59A8}" presName="Name35" presStyleLbl="parChTrans1D3" presStyleIdx="0" presStyleCnt="4"/>
      <dgm:spPr/>
      <dgm:t>
        <a:bodyPr/>
        <a:lstStyle/>
        <a:p>
          <a:endParaRPr lang="ru-RU"/>
        </a:p>
      </dgm:t>
    </dgm:pt>
    <dgm:pt modelId="{B2564533-D410-44AD-A319-AE9151DB5ECB}" type="pres">
      <dgm:prSet presAssocID="{127F13B0-A03B-4434-B10F-72ED55205BB0}" presName="hierRoot2" presStyleCnt="0">
        <dgm:presLayoutVars>
          <dgm:hierBranch val="r"/>
        </dgm:presLayoutVars>
      </dgm:prSet>
      <dgm:spPr/>
    </dgm:pt>
    <dgm:pt modelId="{0211453A-3E5A-4F43-9125-2BB6F31BB45B}" type="pres">
      <dgm:prSet presAssocID="{127F13B0-A03B-4434-B10F-72ED55205BB0}" presName="rootComposite" presStyleCnt="0"/>
      <dgm:spPr/>
    </dgm:pt>
    <dgm:pt modelId="{B8F4D1DA-8F75-40AE-B519-14B35E544BBE}" type="pres">
      <dgm:prSet presAssocID="{127F13B0-A03B-4434-B10F-72ED55205BB0}" presName="rootText" presStyleLbl="node3" presStyleIdx="0" presStyleCnt="4" custScaleX="200321" custScaleY="4539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4C8A6C-CA76-4C83-B63B-10BD0FD61F97}" type="pres">
      <dgm:prSet presAssocID="{127F13B0-A03B-4434-B10F-72ED55205BB0}" presName="rootConnector" presStyleLbl="node3" presStyleIdx="0" presStyleCnt="4"/>
      <dgm:spPr/>
      <dgm:t>
        <a:bodyPr/>
        <a:lstStyle/>
        <a:p>
          <a:endParaRPr lang="ru-RU"/>
        </a:p>
      </dgm:t>
    </dgm:pt>
    <dgm:pt modelId="{1D171808-2E1C-4B83-A2EE-F1FC5C9293E9}" type="pres">
      <dgm:prSet presAssocID="{127F13B0-A03B-4434-B10F-72ED55205BB0}" presName="hierChild4" presStyleCnt="0"/>
      <dgm:spPr/>
    </dgm:pt>
    <dgm:pt modelId="{3727C033-870D-4BAA-8560-AB8F5483565B}" type="pres">
      <dgm:prSet presAssocID="{127F13B0-A03B-4434-B10F-72ED55205BB0}" presName="hierChild5" presStyleCnt="0"/>
      <dgm:spPr/>
    </dgm:pt>
    <dgm:pt modelId="{A4F4F03A-6DE2-4A59-8C85-057C6C04F807}" type="pres">
      <dgm:prSet presAssocID="{2CF8BEC5-FD8F-4D17-8899-34A3C0F86EE8}" presName="hierChild5" presStyleCnt="0"/>
      <dgm:spPr/>
    </dgm:pt>
    <dgm:pt modelId="{630300C8-F99E-4CB0-972A-4972544219E1}" type="pres">
      <dgm:prSet presAssocID="{7148D781-8A7E-4E2E-8C9E-8B9CB9270DF3}" presName="Name35" presStyleLbl="parChTrans1D2" presStyleIdx="1" presStyleCnt="4"/>
      <dgm:spPr/>
      <dgm:t>
        <a:bodyPr/>
        <a:lstStyle/>
        <a:p>
          <a:endParaRPr lang="ru-RU"/>
        </a:p>
      </dgm:t>
    </dgm:pt>
    <dgm:pt modelId="{350BC885-D93C-4AA5-9337-78C999A4E91A}" type="pres">
      <dgm:prSet presAssocID="{2C90DBE9-71AD-4956-927E-E61F751869CC}" presName="hierRoot2" presStyleCnt="0">
        <dgm:presLayoutVars>
          <dgm:hierBranch/>
        </dgm:presLayoutVars>
      </dgm:prSet>
      <dgm:spPr/>
    </dgm:pt>
    <dgm:pt modelId="{B54E0AE0-BD33-4EDC-A355-CF378C9EE495}" type="pres">
      <dgm:prSet presAssocID="{2C90DBE9-71AD-4956-927E-E61F751869CC}" presName="rootComposite" presStyleCnt="0"/>
      <dgm:spPr/>
    </dgm:pt>
    <dgm:pt modelId="{F6578D16-49D8-4CCC-B2E0-31F23580A9FF}" type="pres">
      <dgm:prSet presAssocID="{2C90DBE9-71AD-4956-927E-E61F751869CC}" presName="rootText" presStyleLbl="node2" presStyleIdx="1" presStyleCnt="4" custScaleX="1825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64A84F-F664-484F-AE59-484BC699DB40}" type="pres">
      <dgm:prSet presAssocID="{2C90DBE9-71AD-4956-927E-E61F751869CC}" presName="rootConnector" presStyleLbl="node2" presStyleIdx="1" presStyleCnt="4"/>
      <dgm:spPr/>
      <dgm:t>
        <a:bodyPr/>
        <a:lstStyle/>
        <a:p>
          <a:endParaRPr lang="ru-RU"/>
        </a:p>
      </dgm:t>
    </dgm:pt>
    <dgm:pt modelId="{A699B3FD-7644-4F06-9712-51BB4522BBDF}" type="pres">
      <dgm:prSet presAssocID="{2C90DBE9-71AD-4956-927E-E61F751869CC}" presName="hierChild4" presStyleCnt="0"/>
      <dgm:spPr/>
    </dgm:pt>
    <dgm:pt modelId="{50A7FF30-3448-45AE-A2B4-31114B40AFE7}" type="pres">
      <dgm:prSet presAssocID="{96028E4B-BF8D-4167-9CF3-FAA248B992BF}" presName="Name35" presStyleLbl="parChTrans1D3" presStyleIdx="1" presStyleCnt="4"/>
      <dgm:spPr/>
      <dgm:t>
        <a:bodyPr/>
        <a:lstStyle/>
        <a:p>
          <a:endParaRPr lang="ru-RU"/>
        </a:p>
      </dgm:t>
    </dgm:pt>
    <dgm:pt modelId="{4227DB37-9E6B-4207-BC3B-55A7B3DEA285}" type="pres">
      <dgm:prSet presAssocID="{9E0EA59E-4865-46C2-A464-8162320EF80E}" presName="hierRoot2" presStyleCnt="0">
        <dgm:presLayoutVars>
          <dgm:hierBranch val="r"/>
        </dgm:presLayoutVars>
      </dgm:prSet>
      <dgm:spPr/>
    </dgm:pt>
    <dgm:pt modelId="{47F74E1C-6DAE-4955-9690-0282FBC1DB2C}" type="pres">
      <dgm:prSet presAssocID="{9E0EA59E-4865-46C2-A464-8162320EF80E}" presName="rootComposite" presStyleCnt="0"/>
      <dgm:spPr/>
    </dgm:pt>
    <dgm:pt modelId="{CBF19A3A-02AC-4B63-A128-E3EFF5138916}" type="pres">
      <dgm:prSet presAssocID="{9E0EA59E-4865-46C2-A464-8162320EF80E}" presName="rootText" presStyleLbl="node3" presStyleIdx="1" presStyleCnt="4" custScaleX="206788" custScaleY="504740" custLinFactNeighborX="2094" custLinFactNeighborY="-102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91B0B5-394F-41CF-BA07-66D3259DEA05}" type="pres">
      <dgm:prSet presAssocID="{9E0EA59E-4865-46C2-A464-8162320EF80E}" presName="rootConnector" presStyleLbl="node3" presStyleIdx="1" presStyleCnt="4"/>
      <dgm:spPr/>
      <dgm:t>
        <a:bodyPr/>
        <a:lstStyle/>
        <a:p>
          <a:endParaRPr lang="ru-RU"/>
        </a:p>
      </dgm:t>
    </dgm:pt>
    <dgm:pt modelId="{9DBBB3A0-1EA6-464E-BB57-1F06CF73C4AB}" type="pres">
      <dgm:prSet presAssocID="{9E0EA59E-4865-46C2-A464-8162320EF80E}" presName="hierChild4" presStyleCnt="0"/>
      <dgm:spPr/>
    </dgm:pt>
    <dgm:pt modelId="{CA7E7375-AE89-468C-BC79-F6C361D99D62}" type="pres">
      <dgm:prSet presAssocID="{9E0EA59E-4865-46C2-A464-8162320EF80E}" presName="hierChild5" presStyleCnt="0"/>
      <dgm:spPr/>
    </dgm:pt>
    <dgm:pt modelId="{76F2C54A-7CE8-469E-9B16-141D9906D8D6}" type="pres">
      <dgm:prSet presAssocID="{2C90DBE9-71AD-4956-927E-E61F751869CC}" presName="hierChild5" presStyleCnt="0"/>
      <dgm:spPr/>
    </dgm:pt>
    <dgm:pt modelId="{AC367D73-1370-4602-8C0E-032C37CFB92A}" type="pres">
      <dgm:prSet presAssocID="{1A44A307-C905-4921-9F72-C4610581018B}" presName="Name35" presStyleLbl="parChTrans1D2" presStyleIdx="2" presStyleCnt="4"/>
      <dgm:spPr/>
      <dgm:t>
        <a:bodyPr/>
        <a:lstStyle/>
        <a:p>
          <a:endParaRPr lang="ru-RU"/>
        </a:p>
      </dgm:t>
    </dgm:pt>
    <dgm:pt modelId="{88CDB70D-D92F-4377-8B9D-207DE73BD6C4}" type="pres">
      <dgm:prSet presAssocID="{35255670-0D0F-4047-8EAB-51EDD0EA9352}" presName="hierRoot2" presStyleCnt="0">
        <dgm:presLayoutVars>
          <dgm:hierBranch/>
        </dgm:presLayoutVars>
      </dgm:prSet>
      <dgm:spPr/>
    </dgm:pt>
    <dgm:pt modelId="{5C03A46A-F64F-4466-A564-97288A81413D}" type="pres">
      <dgm:prSet presAssocID="{35255670-0D0F-4047-8EAB-51EDD0EA9352}" presName="rootComposite" presStyleCnt="0"/>
      <dgm:spPr/>
    </dgm:pt>
    <dgm:pt modelId="{D246E8BE-DA49-4C46-94F1-2849EC804B7D}" type="pres">
      <dgm:prSet presAssocID="{35255670-0D0F-4047-8EAB-51EDD0EA9352}" presName="rootText" presStyleLbl="node2" presStyleIdx="2" presStyleCnt="4" custScaleX="2061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579E4A-E359-4A5D-9279-D4277BDEE39A}" type="pres">
      <dgm:prSet presAssocID="{35255670-0D0F-4047-8EAB-51EDD0EA9352}" presName="rootConnector" presStyleLbl="node2" presStyleIdx="2" presStyleCnt="4"/>
      <dgm:spPr/>
      <dgm:t>
        <a:bodyPr/>
        <a:lstStyle/>
        <a:p>
          <a:endParaRPr lang="ru-RU"/>
        </a:p>
      </dgm:t>
    </dgm:pt>
    <dgm:pt modelId="{D7605F85-FCD3-4EC6-9E39-E520F9594542}" type="pres">
      <dgm:prSet presAssocID="{35255670-0D0F-4047-8EAB-51EDD0EA9352}" presName="hierChild4" presStyleCnt="0"/>
      <dgm:spPr/>
    </dgm:pt>
    <dgm:pt modelId="{89A5A212-BE1A-4106-B0C5-99193380B175}" type="pres">
      <dgm:prSet presAssocID="{276CB405-A39A-4932-8B86-75C00BF4A252}" presName="Name35" presStyleLbl="parChTrans1D3" presStyleIdx="2" presStyleCnt="4"/>
      <dgm:spPr/>
      <dgm:t>
        <a:bodyPr/>
        <a:lstStyle/>
        <a:p>
          <a:endParaRPr lang="ru-RU"/>
        </a:p>
      </dgm:t>
    </dgm:pt>
    <dgm:pt modelId="{44256D07-D946-4616-8C2A-D55DC6DE4ADD}" type="pres">
      <dgm:prSet presAssocID="{784B8E1A-3FE4-40A3-BC03-4C9C06683300}" presName="hierRoot2" presStyleCnt="0">
        <dgm:presLayoutVars>
          <dgm:hierBranch val="r"/>
        </dgm:presLayoutVars>
      </dgm:prSet>
      <dgm:spPr/>
    </dgm:pt>
    <dgm:pt modelId="{D4668146-D8DC-4394-8258-58D1F13240A9}" type="pres">
      <dgm:prSet presAssocID="{784B8E1A-3FE4-40A3-BC03-4C9C06683300}" presName="rootComposite" presStyleCnt="0"/>
      <dgm:spPr/>
    </dgm:pt>
    <dgm:pt modelId="{AC8A98C9-EA03-4EEC-89C6-BD48546AE7C5}" type="pres">
      <dgm:prSet presAssocID="{784B8E1A-3FE4-40A3-BC03-4C9C06683300}" presName="rootText" presStyleLbl="node3" presStyleIdx="2" presStyleCnt="4" custScaleX="233418" custScaleY="5214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FAE6C7-E254-434F-B404-3F36AEC84370}" type="pres">
      <dgm:prSet presAssocID="{784B8E1A-3FE4-40A3-BC03-4C9C06683300}" presName="rootConnector" presStyleLbl="node3" presStyleIdx="2" presStyleCnt="4"/>
      <dgm:spPr/>
      <dgm:t>
        <a:bodyPr/>
        <a:lstStyle/>
        <a:p>
          <a:endParaRPr lang="ru-RU"/>
        </a:p>
      </dgm:t>
    </dgm:pt>
    <dgm:pt modelId="{304D267E-43EF-4723-B2F1-12C52B3B5EA1}" type="pres">
      <dgm:prSet presAssocID="{784B8E1A-3FE4-40A3-BC03-4C9C06683300}" presName="hierChild4" presStyleCnt="0"/>
      <dgm:spPr/>
    </dgm:pt>
    <dgm:pt modelId="{F251A5A0-20FD-4E9F-A742-3AF773A8C10B}" type="pres">
      <dgm:prSet presAssocID="{784B8E1A-3FE4-40A3-BC03-4C9C06683300}" presName="hierChild5" presStyleCnt="0"/>
      <dgm:spPr/>
    </dgm:pt>
    <dgm:pt modelId="{011AA51F-1CD3-4B70-941B-8F03EB84AF2E}" type="pres">
      <dgm:prSet presAssocID="{35255670-0D0F-4047-8EAB-51EDD0EA9352}" presName="hierChild5" presStyleCnt="0"/>
      <dgm:spPr/>
    </dgm:pt>
    <dgm:pt modelId="{B04197D2-C84E-44E6-921D-96EF80DE7040}" type="pres">
      <dgm:prSet presAssocID="{C2E7FC66-D8CA-46C0-B113-14DFAAD533FC}" presName="Name35" presStyleLbl="parChTrans1D2" presStyleIdx="3" presStyleCnt="4"/>
      <dgm:spPr/>
      <dgm:t>
        <a:bodyPr/>
        <a:lstStyle/>
        <a:p>
          <a:endParaRPr lang="ru-RU"/>
        </a:p>
      </dgm:t>
    </dgm:pt>
    <dgm:pt modelId="{B8A47548-8433-4783-8CF1-23A2B8FA2BF9}" type="pres">
      <dgm:prSet presAssocID="{43B70370-1E99-410D-AFFA-AFDA44318427}" presName="hierRoot2" presStyleCnt="0">
        <dgm:presLayoutVars>
          <dgm:hierBranch/>
        </dgm:presLayoutVars>
      </dgm:prSet>
      <dgm:spPr/>
    </dgm:pt>
    <dgm:pt modelId="{9A93876C-0EFC-4043-B4B2-8FF69945261C}" type="pres">
      <dgm:prSet presAssocID="{43B70370-1E99-410D-AFFA-AFDA44318427}" presName="rootComposite" presStyleCnt="0"/>
      <dgm:spPr/>
    </dgm:pt>
    <dgm:pt modelId="{4D80555B-A0F9-4790-808D-9C43FEFBDA9F}" type="pres">
      <dgm:prSet presAssocID="{43B70370-1E99-410D-AFFA-AFDA44318427}" presName="rootText" presStyleLbl="node2" presStyleIdx="3" presStyleCnt="4" custScaleX="2147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845C57-6E39-446B-B19C-29E9DCEE3643}" type="pres">
      <dgm:prSet presAssocID="{43B70370-1E99-410D-AFFA-AFDA44318427}" presName="rootConnector" presStyleLbl="node2" presStyleIdx="3" presStyleCnt="4"/>
      <dgm:spPr/>
      <dgm:t>
        <a:bodyPr/>
        <a:lstStyle/>
        <a:p>
          <a:endParaRPr lang="ru-RU"/>
        </a:p>
      </dgm:t>
    </dgm:pt>
    <dgm:pt modelId="{9CA1DDED-8349-4987-84CD-0E352C74E260}" type="pres">
      <dgm:prSet presAssocID="{43B70370-1E99-410D-AFFA-AFDA44318427}" presName="hierChild4" presStyleCnt="0"/>
      <dgm:spPr/>
    </dgm:pt>
    <dgm:pt modelId="{72D0274E-40E5-4879-8A27-57EB577C8DB5}" type="pres">
      <dgm:prSet presAssocID="{142E0D79-BA1E-4AED-8497-C23536B9EA00}" presName="Name35" presStyleLbl="parChTrans1D3" presStyleIdx="3" presStyleCnt="4"/>
      <dgm:spPr/>
      <dgm:t>
        <a:bodyPr/>
        <a:lstStyle/>
        <a:p>
          <a:endParaRPr lang="ru-RU"/>
        </a:p>
      </dgm:t>
    </dgm:pt>
    <dgm:pt modelId="{17506A6C-5ABE-429C-AEB1-6102E9393717}" type="pres">
      <dgm:prSet presAssocID="{F826BEA4-3F54-462B-92D2-3DCB848FC412}" presName="hierRoot2" presStyleCnt="0">
        <dgm:presLayoutVars>
          <dgm:hierBranch val="r"/>
        </dgm:presLayoutVars>
      </dgm:prSet>
      <dgm:spPr/>
    </dgm:pt>
    <dgm:pt modelId="{F434E736-5061-4901-A02C-0B7720747725}" type="pres">
      <dgm:prSet presAssocID="{F826BEA4-3F54-462B-92D2-3DCB848FC412}" presName="rootComposite" presStyleCnt="0"/>
      <dgm:spPr/>
    </dgm:pt>
    <dgm:pt modelId="{4691E5EC-559C-414D-87C7-AC7D24B64A68}" type="pres">
      <dgm:prSet presAssocID="{F826BEA4-3F54-462B-92D2-3DCB848FC412}" presName="rootText" presStyleLbl="node3" presStyleIdx="3" presStyleCnt="4" custScaleX="195558" custScaleY="3402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DAC85E-A777-40CA-9227-18DFF9C32891}" type="pres">
      <dgm:prSet presAssocID="{F826BEA4-3F54-462B-92D2-3DCB848FC412}" presName="rootConnector" presStyleLbl="node3" presStyleIdx="3" presStyleCnt="4"/>
      <dgm:spPr/>
      <dgm:t>
        <a:bodyPr/>
        <a:lstStyle/>
        <a:p>
          <a:endParaRPr lang="ru-RU"/>
        </a:p>
      </dgm:t>
    </dgm:pt>
    <dgm:pt modelId="{E511181C-4BAF-4070-B459-FD8CEF29F496}" type="pres">
      <dgm:prSet presAssocID="{F826BEA4-3F54-462B-92D2-3DCB848FC412}" presName="hierChild4" presStyleCnt="0"/>
      <dgm:spPr/>
    </dgm:pt>
    <dgm:pt modelId="{77C7266F-1038-484C-B905-64D6AB2B7BAB}" type="pres">
      <dgm:prSet presAssocID="{F826BEA4-3F54-462B-92D2-3DCB848FC412}" presName="hierChild5" presStyleCnt="0"/>
      <dgm:spPr/>
    </dgm:pt>
    <dgm:pt modelId="{68F88761-471B-4D14-9BBB-8E8DC35D0ABB}" type="pres">
      <dgm:prSet presAssocID="{43B70370-1E99-410D-AFFA-AFDA44318427}" presName="hierChild5" presStyleCnt="0"/>
      <dgm:spPr/>
    </dgm:pt>
    <dgm:pt modelId="{5E9263FB-62B1-4782-9EDD-670CD76A4D91}" type="pres">
      <dgm:prSet presAssocID="{21C464F7-9DA0-4487-BFBC-4F916F2865C0}" presName="hierChild3" presStyleCnt="0"/>
      <dgm:spPr/>
    </dgm:pt>
  </dgm:ptLst>
  <dgm:cxnLst>
    <dgm:cxn modelId="{A9630071-B011-4562-BADA-E2AC33C75FBD}" srcId="{35255670-0D0F-4047-8EAB-51EDD0EA9352}" destId="{784B8E1A-3FE4-40A3-BC03-4C9C06683300}" srcOrd="0" destOrd="0" parTransId="{276CB405-A39A-4932-8B86-75C00BF4A252}" sibTransId="{5F3FE2FA-4740-4343-8F1E-351C24300432}"/>
    <dgm:cxn modelId="{1A8A49F2-3C03-4CC6-A90E-A7611FF4BF44}" type="presOf" srcId="{43B70370-1E99-410D-AFFA-AFDA44318427}" destId="{86845C57-6E39-446B-B19C-29E9DCEE3643}" srcOrd="1" destOrd="0" presId="urn:microsoft.com/office/officeart/2005/8/layout/orgChart1"/>
    <dgm:cxn modelId="{E7FA9078-1396-4691-8E04-D03766BEB680}" type="presOf" srcId="{2CF8BEC5-FD8F-4D17-8899-34A3C0F86EE8}" destId="{9E233D44-2E69-4194-9A18-37CC42605D94}" srcOrd="0" destOrd="0" presId="urn:microsoft.com/office/officeart/2005/8/layout/orgChart1"/>
    <dgm:cxn modelId="{9C8E98A7-A058-4ABB-AF84-C1D336EA555C}" type="presOf" srcId="{A3BE33D7-A56E-4022-AA32-3C14C3145308}" destId="{E4054190-19BC-4DD3-ADAC-64E3F51C9D59}" srcOrd="0" destOrd="0" presId="urn:microsoft.com/office/officeart/2005/8/layout/orgChart1"/>
    <dgm:cxn modelId="{04411ACB-2812-4A8E-ABB2-667DFCA31E48}" type="presOf" srcId="{127F13B0-A03B-4434-B10F-72ED55205BB0}" destId="{624C8A6C-CA76-4C83-B63B-10BD0FD61F97}" srcOrd="1" destOrd="0" presId="urn:microsoft.com/office/officeart/2005/8/layout/orgChart1"/>
    <dgm:cxn modelId="{83A208D9-F455-4FB2-A1E2-DED8CAF54151}" type="presOf" srcId="{F826BEA4-3F54-462B-92D2-3DCB848FC412}" destId="{8EDAC85E-A777-40CA-9227-18DFF9C32891}" srcOrd="1" destOrd="0" presId="urn:microsoft.com/office/officeart/2005/8/layout/orgChart1"/>
    <dgm:cxn modelId="{75C98837-DB03-4C77-BD7E-795296395CBA}" type="presOf" srcId="{2CF8BEC5-FD8F-4D17-8899-34A3C0F86EE8}" destId="{418BDEE9-F316-44F6-B68A-5258729E809E}" srcOrd="1" destOrd="0" presId="urn:microsoft.com/office/officeart/2005/8/layout/orgChart1"/>
    <dgm:cxn modelId="{6D412453-7897-404D-8EFD-9E23873670A1}" type="presOf" srcId="{EC4DE6BB-7758-4075-BD74-09EF8DDA59A8}" destId="{1EF9C4D2-75D7-4C50-BC31-67DEACA11182}" srcOrd="0" destOrd="0" presId="urn:microsoft.com/office/officeart/2005/8/layout/orgChart1"/>
    <dgm:cxn modelId="{E7542E95-E6E3-4499-9EF6-22B71C48215F}" srcId="{21C464F7-9DA0-4487-BFBC-4F916F2865C0}" destId="{35255670-0D0F-4047-8EAB-51EDD0EA9352}" srcOrd="2" destOrd="0" parTransId="{1A44A307-C905-4921-9F72-C4610581018B}" sibTransId="{6E398278-2E28-4FD0-85F9-371FF702B28B}"/>
    <dgm:cxn modelId="{93E2A1B7-AED8-4B88-801A-934253289146}" type="presOf" srcId="{9E0EA59E-4865-46C2-A464-8162320EF80E}" destId="{CBF19A3A-02AC-4B63-A128-E3EFF5138916}" srcOrd="0" destOrd="0" presId="urn:microsoft.com/office/officeart/2005/8/layout/orgChart1"/>
    <dgm:cxn modelId="{E7885FF5-594E-4BAA-9B27-BC7FB449A910}" type="presOf" srcId="{2C90DBE9-71AD-4956-927E-E61F751869CC}" destId="{8764A84F-F664-484F-AE59-484BC699DB40}" srcOrd="1" destOrd="0" presId="urn:microsoft.com/office/officeart/2005/8/layout/orgChart1"/>
    <dgm:cxn modelId="{8B09F9EC-19D3-4674-B3FF-7C561AF45EE2}" type="presOf" srcId="{127F13B0-A03B-4434-B10F-72ED55205BB0}" destId="{B8F4D1DA-8F75-40AE-B519-14B35E544BBE}" srcOrd="0" destOrd="0" presId="urn:microsoft.com/office/officeart/2005/8/layout/orgChart1"/>
    <dgm:cxn modelId="{52127F1F-3F27-4852-8AC1-5E159B16E9D7}" type="presOf" srcId="{21C464F7-9DA0-4487-BFBC-4F916F2865C0}" destId="{9495A6C4-47BA-4705-9588-D9702CAB2921}" srcOrd="0" destOrd="0" presId="urn:microsoft.com/office/officeart/2005/8/layout/orgChart1"/>
    <dgm:cxn modelId="{93794996-9BED-42A5-A643-08ED7B148F86}" type="presOf" srcId="{1A44A307-C905-4921-9F72-C4610581018B}" destId="{AC367D73-1370-4602-8C0E-032C37CFB92A}" srcOrd="0" destOrd="0" presId="urn:microsoft.com/office/officeart/2005/8/layout/orgChart1"/>
    <dgm:cxn modelId="{1F6DAC34-07DB-4EAE-84CD-1F871E59203B}" type="presOf" srcId="{96028E4B-BF8D-4167-9CF3-FAA248B992BF}" destId="{50A7FF30-3448-45AE-A2B4-31114B40AFE7}" srcOrd="0" destOrd="0" presId="urn:microsoft.com/office/officeart/2005/8/layout/orgChart1"/>
    <dgm:cxn modelId="{A78B3A8C-915F-4E46-8668-AC2C5898939F}" type="presOf" srcId="{9E0EA59E-4865-46C2-A464-8162320EF80E}" destId="{2C91B0B5-394F-41CF-BA07-66D3259DEA05}" srcOrd="1" destOrd="0" presId="urn:microsoft.com/office/officeart/2005/8/layout/orgChart1"/>
    <dgm:cxn modelId="{16FA125F-2E13-43E1-BD68-E4541A314771}" type="presOf" srcId="{35255670-0D0F-4047-8EAB-51EDD0EA9352}" destId="{D246E8BE-DA49-4C46-94F1-2849EC804B7D}" srcOrd="0" destOrd="0" presId="urn:microsoft.com/office/officeart/2005/8/layout/orgChart1"/>
    <dgm:cxn modelId="{3C5BFADF-3A1D-4D14-B981-C57E6A294E3B}" type="presOf" srcId="{21C464F7-9DA0-4487-BFBC-4F916F2865C0}" destId="{E7F550C3-EAD8-4000-8738-7E42680567BF}" srcOrd="1" destOrd="0" presId="urn:microsoft.com/office/officeart/2005/8/layout/orgChart1"/>
    <dgm:cxn modelId="{AF61EAB1-FEC9-42D7-91C0-5EA9361418AE}" type="presOf" srcId="{F826BEA4-3F54-462B-92D2-3DCB848FC412}" destId="{4691E5EC-559C-414D-87C7-AC7D24B64A68}" srcOrd="0" destOrd="0" presId="urn:microsoft.com/office/officeart/2005/8/layout/orgChart1"/>
    <dgm:cxn modelId="{92A0EF4C-60E0-4CEE-B3F5-842382BBDEF3}" type="presOf" srcId="{276CB405-A39A-4932-8B86-75C00BF4A252}" destId="{89A5A212-BE1A-4106-B0C5-99193380B175}" srcOrd="0" destOrd="0" presId="urn:microsoft.com/office/officeart/2005/8/layout/orgChart1"/>
    <dgm:cxn modelId="{559AD383-0AA4-4CD3-875E-C1DDDB9227CA}" srcId="{21C464F7-9DA0-4487-BFBC-4F916F2865C0}" destId="{2C90DBE9-71AD-4956-927E-E61F751869CC}" srcOrd="1" destOrd="0" parTransId="{7148D781-8A7E-4E2E-8C9E-8B9CB9270DF3}" sibTransId="{83F1453D-ADF7-4437-9DD8-4A5A0A3018FE}"/>
    <dgm:cxn modelId="{09DC16E3-B63F-43EB-95AF-E5F4A8087F28}" type="presOf" srcId="{5D04D33E-A39C-4644-8FAC-64DDA1B0FDB1}" destId="{BF49D0AA-C4A3-474E-884A-04EE3F376FE6}" srcOrd="0" destOrd="0" presId="urn:microsoft.com/office/officeart/2005/8/layout/orgChart1"/>
    <dgm:cxn modelId="{87AAB177-7653-4018-9F4F-B07DDC55EED9}" type="presOf" srcId="{7148D781-8A7E-4E2E-8C9E-8B9CB9270DF3}" destId="{630300C8-F99E-4CB0-972A-4972544219E1}" srcOrd="0" destOrd="0" presId="urn:microsoft.com/office/officeart/2005/8/layout/orgChart1"/>
    <dgm:cxn modelId="{B605B5EB-27ED-4538-A51B-059F56480A46}" type="presOf" srcId="{784B8E1A-3FE4-40A3-BC03-4C9C06683300}" destId="{BEFAE6C7-E254-434F-B404-3F36AEC84370}" srcOrd="1" destOrd="0" presId="urn:microsoft.com/office/officeart/2005/8/layout/orgChart1"/>
    <dgm:cxn modelId="{526972FB-BB54-4270-A4E8-8EF0C1483438}" srcId="{2CF8BEC5-FD8F-4D17-8899-34A3C0F86EE8}" destId="{127F13B0-A03B-4434-B10F-72ED55205BB0}" srcOrd="0" destOrd="0" parTransId="{EC4DE6BB-7758-4075-BD74-09EF8DDA59A8}" sibTransId="{757EF584-C2C2-4861-846E-EB3B2FD3D9C2}"/>
    <dgm:cxn modelId="{904E8AC6-A336-425B-9A3C-06A71B7BEE88}" srcId="{43B70370-1E99-410D-AFFA-AFDA44318427}" destId="{F826BEA4-3F54-462B-92D2-3DCB848FC412}" srcOrd="0" destOrd="0" parTransId="{142E0D79-BA1E-4AED-8497-C23536B9EA00}" sibTransId="{15FA9BB6-B5A4-4419-8F0A-15A85D6650BF}"/>
    <dgm:cxn modelId="{2A6C3429-E21D-4DD3-814B-6048C2F95823}" srcId="{21C464F7-9DA0-4487-BFBC-4F916F2865C0}" destId="{2CF8BEC5-FD8F-4D17-8899-34A3C0F86EE8}" srcOrd="0" destOrd="0" parTransId="{5D04D33E-A39C-4644-8FAC-64DDA1B0FDB1}" sibTransId="{36C2035A-F9E9-4D35-BC8D-611D807E997E}"/>
    <dgm:cxn modelId="{D44BE718-6C5D-4EFE-943D-5CF431ED5992}" type="presOf" srcId="{43B70370-1E99-410D-AFFA-AFDA44318427}" destId="{4D80555B-A0F9-4790-808D-9C43FEFBDA9F}" srcOrd="0" destOrd="0" presId="urn:microsoft.com/office/officeart/2005/8/layout/orgChart1"/>
    <dgm:cxn modelId="{4A0D63AB-4CAC-40DF-B263-B427D94D03C2}" type="presOf" srcId="{C2E7FC66-D8CA-46C0-B113-14DFAAD533FC}" destId="{B04197D2-C84E-44E6-921D-96EF80DE7040}" srcOrd="0" destOrd="0" presId="urn:microsoft.com/office/officeart/2005/8/layout/orgChart1"/>
    <dgm:cxn modelId="{39CE7E80-3192-4584-AFFD-7F671D9A4833}" srcId="{21C464F7-9DA0-4487-BFBC-4F916F2865C0}" destId="{43B70370-1E99-410D-AFFA-AFDA44318427}" srcOrd="3" destOrd="0" parTransId="{C2E7FC66-D8CA-46C0-B113-14DFAAD533FC}" sibTransId="{DB6B9C90-59AC-4D3D-8232-96D22FDBFE8B}"/>
    <dgm:cxn modelId="{E9605970-62B3-4048-AF2B-97C5F3E33152}" type="presOf" srcId="{35255670-0D0F-4047-8EAB-51EDD0EA9352}" destId="{ED579E4A-E359-4A5D-9279-D4277BDEE39A}" srcOrd="1" destOrd="0" presId="urn:microsoft.com/office/officeart/2005/8/layout/orgChart1"/>
    <dgm:cxn modelId="{07064D04-8C62-4A47-8387-1310F4FA013B}" srcId="{2C90DBE9-71AD-4956-927E-E61F751869CC}" destId="{9E0EA59E-4865-46C2-A464-8162320EF80E}" srcOrd="0" destOrd="0" parTransId="{96028E4B-BF8D-4167-9CF3-FAA248B992BF}" sibTransId="{F85F841F-CF92-4E7C-8BAA-0906F41E3C36}"/>
    <dgm:cxn modelId="{3C0E1B68-B2E2-4592-BBB3-A88858CBC5D0}" srcId="{A3BE33D7-A56E-4022-AA32-3C14C3145308}" destId="{21C464F7-9DA0-4487-BFBC-4F916F2865C0}" srcOrd="0" destOrd="0" parTransId="{8D8FA0AF-6938-4137-BE84-45509F8BA8CD}" sibTransId="{713149B2-2BBE-4D2E-BF37-180801485ED9}"/>
    <dgm:cxn modelId="{AC727EF2-860C-4F8E-8975-7872FE5D07DA}" type="presOf" srcId="{784B8E1A-3FE4-40A3-BC03-4C9C06683300}" destId="{AC8A98C9-EA03-4EEC-89C6-BD48546AE7C5}" srcOrd="0" destOrd="0" presId="urn:microsoft.com/office/officeart/2005/8/layout/orgChart1"/>
    <dgm:cxn modelId="{842CFD36-A725-4018-8883-4A8E7D9B65C7}" type="presOf" srcId="{142E0D79-BA1E-4AED-8497-C23536B9EA00}" destId="{72D0274E-40E5-4879-8A27-57EB577C8DB5}" srcOrd="0" destOrd="0" presId="urn:microsoft.com/office/officeart/2005/8/layout/orgChart1"/>
    <dgm:cxn modelId="{FDF24C6F-653C-4038-858F-0DBC17BC71C2}" type="presOf" srcId="{2C90DBE9-71AD-4956-927E-E61F751869CC}" destId="{F6578D16-49D8-4CCC-B2E0-31F23580A9FF}" srcOrd="0" destOrd="0" presId="urn:microsoft.com/office/officeart/2005/8/layout/orgChart1"/>
    <dgm:cxn modelId="{981A609D-6E8B-40FD-95A8-CDBDD6C875C0}" type="presParOf" srcId="{E4054190-19BC-4DD3-ADAC-64E3F51C9D59}" destId="{98E923D7-49F5-469D-AF32-C97BA582D041}" srcOrd="0" destOrd="0" presId="urn:microsoft.com/office/officeart/2005/8/layout/orgChart1"/>
    <dgm:cxn modelId="{753852BF-61CB-416A-B4EF-33A04C064809}" type="presParOf" srcId="{98E923D7-49F5-469D-AF32-C97BA582D041}" destId="{DB578DAE-55EB-4ABC-B3A9-DBC0EC6DBC84}" srcOrd="0" destOrd="0" presId="urn:microsoft.com/office/officeart/2005/8/layout/orgChart1"/>
    <dgm:cxn modelId="{C79A427F-B1EF-49B8-B17E-7E926F23D5F7}" type="presParOf" srcId="{DB578DAE-55EB-4ABC-B3A9-DBC0EC6DBC84}" destId="{9495A6C4-47BA-4705-9588-D9702CAB2921}" srcOrd="0" destOrd="0" presId="urn:microsoft.com/office/officeart/2005/8/layout/orgChart1"/>
    <dgm:cxn modelId="{839F7D50-650F-44BF-9AA1-D655FAB4B8BD}" type="presParOf" srcId="{DB578DAE-55EB-4ABC-B3A9-DBC0EC6DBC84}" destId="{E7F550C3-EAD8-4000-8738-7E42680567BF}" srcOrd="1" destOrd="0" presId="urn:microsoft.com/office/officeart/2005/8/layout/orgChart1"/>
    <dgm:cxn modelId="{45718E32-11D9-46B6-BE8A-45BCEDB360B0}" type="presParOf" srcId="{98E923D7-49F5-469D-AF32-C97BA582D041}" destId="{77C8E374-688D-4095-8DB8-9C232CA4EF95}" srcOrd="1" destOrd="0" presId="urn:microsoft.com/office/officeart/2005/8/layout/orgChart1"/>
    <dgm:cxn modelId="{BD8C7CE5-B219-4AEE-BADC-A6907D39386B}" type="presParOf" srcId="{77C8E374-688D-4095-8DB8-9C232CA4EF95}" destId="{BF49D0AA-C4A3-474E-884A-04EE3F376FE6}" srcOrd="0" destOrd="0" presId="urn:microsoft.com/office/officeart/2005/8/layout/orgChart1"/>
    <dgm:cxn modelId="{D84A434F-431C-4C22-9516-51281167479D}" type="presParOf" srcId="{77C8E374-688D-4095-8DB8-9C232CA4EF95}" destId="{DA230C1B-30DE-4B67-B662-E141103B9909}" srcOrd="1" destOrd="0" presId="urn:microsoft.com/office/officeart/2005/8/layout/orgChart1"/>
    <dgm:cxn modelId="{A33DA3F3-37A4-4000-BA81-FF94AB350915}" type="presParOf" srcId="{DA230C1B-30DE-4B67-B662-E141103B9909}" destId="{79B8C3B3-F70A-46B6-8DBA-338FCACD10A9}" srcOrd="0" destOrd="0" presId="urn:microsoft.com/office/officeart/2005/8/layout/orgChart1"/>
    <dgm:cxn modelId="{CBA91784-9665-42FA-86B2-3A1321712F28}" type="presParOf" srcId="{79B8C3B3-F70A-46B6-8DBA-338FCACD10A9}" destId="{9E233D44-2E69-4194-9A18-37CC42605D94}" srcOrd="0" destOrd="0" presId="urn:microsoft.com/office/officeart/2005/8/layout/orgChart1"/>
    <dgm:cxn modelId="{B16245C7-72E8-428A-A45A-DFFB95ACAFF8}" type="presParOf" srcId="{79B8C3B3-F70A-46B6-8DBA-338FCACD10A9}" destId="{418BDEE9-F316-44F6-B68A-5258729E809E}" srcOrd="1" destOrd="0" presId="urn:microsoft.com/office/officeart/2005/8/layout/orgChart1"/>
    <dgm:cxn modelId="{E841D162-FA5C-4186-B022-F977CBE503C8}" type="presParOf" srcId="{DA230C1B-30DE-4B67-B662-E141103B9909}" destId="{5A90D70E-FD5A-4CE3-8F68-B9661338A7F1}" srcOrd="1" destOrd="0" presId="urn:microsoft.com/office/officeart/2005/8/layout/orgChart1"/>
    <dgm:cxn modelId="{308A7DDB-8EE6-4E91-9855-E0F443FA4C56}" type="presParOf" srcId="{5A90D70E-FD5A-4CE3-8F68-B9661338A7F1}" destId="{1EF9C4D2-75D7-4C50-BC31-67DEACA11182}" srcOrd="0" destOrd="0" presId="urn:microsoft.com/office/officeart/2005/8/layout/orgChart1"/>
    <dgm:cxn modelId="{6B345A83-D8BE-4753-9B02-C8C730E5E84E}" type="presParOf" srcId="{5A90D70E-FD5A-4CE3-8F68-B9661338A7F1}" destId="{B2564533-D410-44AD-A319-AE9151DB5ECB}" srcOrd="1" destOrd="0" presId="urn:microsoft.com/office/officeart/2005/8/layout/orgChart1"/>
    <dgm:cxn modelId="{2E925F0C-8E44-43D2-B74B-ECCA56A0E9E1}" type="presParOf" srcId="{B2564533-D410-44AD-A319-AE9151DB5ECB}" destId="{0211453A-3E5A-4F43-9125-2BB6F31BB45B}" srcOrd="0" destOrd="0" presId="urn:microsoft.com/office/officeart/2005/8/layout/orgChart1"/>
    <dgm:cxn modelId="{405F9004-6A23-4F5F-843E-185B826DA15D}" type="presParOf" srcId="{0211453A-3E5A-4F43-9125-2BB6F31BB45B}" destId="{B8F4D1DA-8F75-40AE-B519-14B35E544BBE}" srcOrd="0" destOrd="0" presId="urn:microsoft.com/office/officeart/2005/8/layout/orgChart1"/>
    <dgm:cxn modelId="{AFE2498F-9DFE-4A3F-8FD6-46AF6F229925}" type="presParOf" srcId="{0211453A-3E5A-4F43-9125-2BB6F31BB45B}" destId="{624C8A6C-CA76-4C83-B63B-10BD0FD61F97}" srcOrd="1" destOrd="0" presId="urn:microsoft.com/office/officeart/2005/8/layout/orgChart1"/>
    <dgm:cxn modelId="{1D6C0A8D-07D1-47F4-B3FF-8F66243B2470}" type="presParOf" srcId="{B2564533-D410-44AD-A319-AE9151DB5ECB}" destId="{1D171808-2E1C-4B83-A2EE-F1FC5C9293E9}" srcOrd="1" destOrd="0" presId="urn:microsoft.com/office/officeart/2005/8/layout/orgChart1"/>
    <dgm:cxn modelId="{8F6E5EFA-63E3-4229-AF15-544A6E22EC1C}" type="presParOf" srcId="{B2564533-D410-44AD-A319-AE9151DB5ECB}" destId="{3727C033-870D-4BAA-8560-AB8F5483565B}" srcOrd="2" destOrd="0" presId="urn:microsoft.com/office/officeart/2005/8/layout/orgChart1"/>
    <dgm:cxn modelId="{B17D79D2-1609-416B-A8DD-36287180DF8B}" type="presParOf" srcId="{DA230C1B-30DE-4B67-B662-E141103B9909}" destId="{A4F4F03A-6DE2-4A59-8C85-057C6C04F807}" srcOrd="2" destOrd="0" presId="urn:microsoft.com/office/officeart/2005/8/layout/orgChart1"/>
    <dgm:cxn modelId="{D8FF6972-D911-4BD1-B374-0331FA8DE347}" type="presParOf" srcId="{77C8E374-688D-4095-8DB8-9C232CA4EF95}" destId="{630300C8-F99E-4CB0-972A-4972544219E1}" srcOrd="2" destOrd="0" presId="urn:microsoft.com/office/officeart/2005/8/layout/orgChart1"/>
    <dgm:cxn modelId="{159475AC-A938-474F-8F5C-88BB1F4302DC}" type="presParOf" srcId="{77C8E374-688D-4095-8DB8-9C232CA4EF95}" destId="{350BC885-D93C-4AA5-9337-78C999A4E91A}" srcOrd="3" destOrd="0" presId="urn:microsoft.com/office/officeart/2005/8/layout/orgChart1"/>
    <dgm:cxn modelId="{DC97D8FE-F0BD-4208-A628-B16BBFAA05F8}" type="presParOf" srcId="{350BC885-D93C-4AA5-9337-78C999A4E91A}" destId="{B54E0AE0-BD33-4EDC-A355-CF378C9EE495}" srcOrd="0" destOrd="0" presId="urn:microsoft.com/office/officeart/2005/8/layout/orgChart1"/>
    <dgm:cxn modelId="{90BF04EA-4EE1-4417-A7AF-05FA20139605}" type="presParOf" srcId="{B54E0AE0-BD33-4EDC-A355-CF378C9EE495}" destId="{F6578D16-49D8-4CCC-B2E0-31F23580A9FF}" srcOrd="0" destOrd="0" presId="urn:microsoft.com/office/officeart/2005/8/layout/orgChart1"/>
    <dgm:cxn modelId="{3AC196EB-731C-481B-B970-8DD7CC2B17A5}" type="presParOf" srcId="{B54E0AE0-BD33-4EDC-A355-CF378C9EE495}" destId="{8764A84F-F664-484F-AE59-484BC699DB40}" srcOrd="1" destOrd="0" presId="urn:microsoft.com/office/officeart/2005/8/layout/orgChart1"/>
    <dgm:cxn modelId="{9EE6269B-B3AE-415C-819E-B290D0EC1952}" type="presParOf" srcId="{350BC885-D93C-4AA5-9337-78C999A4E91A}" destId="{A699B3FD-7644-4F06-9712-51BB4522BBDF}" srcOrd="1" destOrd="0" presId="urn:microsoft.com/office/officeart/2005/8/layout/orgChart1"/>
    <dgm:cxn modelId="{DF03B38A-22B4-4505-A38C-C680C2246B15}" type="presParOf" srcId="{A699B3FD-7644-4F06-9712-51BB4522BBDF}" destId="{50A7FF30-3448-45AE-A2B4-31114B40AFE7}" srcOrd="0" destOrd="0" presId="urn:microsoft.com/office/officeart/2005/8/layout/orgChart1"/>
    <dgm:cxn modelId="{D654DDED-B743-49A6-94F4-24B9356E9F4E}" type="presParOf" srcId="{A699B3FD-7644-4F06-9712-51BB4522BBDF}" destId="{4227DB37-9E6B-4207-BC3B-55A7B3DEA285}" srcOrd="1" destOrd="0" presId="urn:microsoft.com/office/officeart/2005/8/layout/orgChart1"/>
    <dgm:cxn modelId="{30FCFE60-7FEA-4A71-8DF0-EFAC5C2B3644}" type="presParOf" srcId="{4227DB37-9E6B-4207-BC3B-55A7B3DEA285}" destId="{47F74E1C-6DAE-4955-9690-0282FBC1DB2C}" srcOrd="0" destOrd="0" presId="urn:microsoft.com/office/officeart/2005/8/layout/orgChart1"/>
    <dgm:cxn modelId="{ECFEBC59-6818-43C8-987B-6EB1E4F6E32C}" type="presParOf" srcId="{47F74E1C-6DAE-4955-9690-0282FBC1DB2C}" destId="{CBF19A3A-02AC-4B63-A128-E3EFF5138916}" srcOrd="0" destOrd="0" presId="urn:microsoft.com/office/officeart/2005/8/layout/orgChart1"/>
    <dgm:cxn modelId="{36F82EE1-4AD4-433D-8ACA-EEAF5D6D471B}" type="presParOf" srcId="{47F74E1C-6DAE-4955-9690-0282FBC1DB2C}" destId="{2C91B0B5-394F-41CF-BA07-66D3259DEA05}" srcOrd="1" destOrd="0" presId="urn:microsoft.com/office/officeart/2005/8/layout/orgChart1"/>
    <dgm:cxn modelId="{585308A7-149C-40F9-AA61-AF28C9A35214}" type="presParOf" srcId="{4227DB37-9E6B-4207-BC3B-55A7B3DEA285}" destId="{9DBBB3A0-1EA6-464E-BB57-1F06CF73C4AB}" srcOrd="1" destOrd="0" presId="urn:microsoft.com/office/officeart/2005/8/layout/orgChart1"/>
    <dgm:cxn modelId="{103FFB68-1BB2-427F-AECF-9A290E195D9F}" type="presParOf" srcId="{4227DB37-9E6B-4207-BC3B-55A7B3DEA285}" destId="{CA7E7375-AE89-468C-BC79-F6C361D99D62}" srcOrd="2" destOrd="0" presId="urn:microsoft.com/office/officeart/2005/8/layout/orgChart1"/>
    <dgm:cxn modelId="{F35E0D86-4AC5-4DE8-9E59-CD95FC4FEDF3}" type="presParOf" srcId="{350BC885-D93C-4AA5-9337-78C999A4E91A}" destId="{76F2C54A-7CE8-469E-9B16-141D9906D8D6}" srcOrd="2" destOrd="0" presId="urn:microsoft.com/office/officeart/2005/8/layout/orgChart1"/>
    <dgm:cxn modelId="{3AF0F8B7-AE56-4153-A96A-66457316FAB6}" type="presParOf" srcId="{77C8E374-688D-4095-8DB8-9C232CA4EF95}" destId="{AC367D73-1370-4602-8C0E-032C37CFB92A}" srcOrd="4" destOrd="0" presId="urn:microsoft.com/office/officeart/2005/8/layout/orgChart1"/>
    <dgm:cxn modelId="{E476E2D4-6644-4243-872D-F1AE5DADCF13}" type="presParOf" srcId="{77C8E374-688D-4095-8DB8-9C232CA4EF95}" destId="{88CDB70D-D92F-4377-8B9D-207DE73BD6C4}" srcOrd="5" destOrd="0" presId="urn:microsoft.com/office/officeart/2005/8/layout/orgChart1"/>
    <dgm:cxn modelId="{7597DC8E-DA4D-462E-AB9D-D2ADE8C730DE}" type="presParOf" srcId="{88CDB70D-D92F-4377-8B9D-207DE73BD6C4}" destId="{5C03A46A-F64F-4466-A564-97288A81413D}" srcOrd="0" destOrd="0" presId="urn:microsoft.com/office/officeart/2005/8/layout/orgChart1"/>
    <dgm:cxn modelId="{FC5B17E3-B8FC-4729-99EC-50CA2EAC1DA8}" type="presParOf" srcId="{5C03A46A-F64F-4466-A564-97288A81413D}" destId="{D246E8BE-DA49-4C46-94F1-2849EC804B7D}" srcOrd="0" destOrd="0" presId="urn:microsoft.com/office/officeart/2005/8/layout/orgChart1"/>
    <dgm:cxn modelId="{58CA1BC7-EEB0-4A78-B7A5-5072B522BF70}" type="presParOf" srcId="{5C03A46A-F64F-4466-A564-97288A81413D}" destId="{ED579E4A-E359-4A5D-9279-D4277BDEE39A}" srcOrd="1" destOrd="0" presId="urn:microsoft.com/office/officeart/2005/8/layout/orgChart1"/>
    <dgm:cxn modelId="{F6D56C58-E03F-4C0B-B16E-678BD84781E4}" type="presParOf" srcId="{88CDB70D-D92F-4377-8B9D-207DE73BD6C4}" destId="{D7605F85-FCD3-4EC6-9E39-E520F9594542}" srcOrd="1" destOrd="0" presId="urn:microsoft.com/office/officeart/2005/8/layout/orgChart1"/>
    <dgm:cxn modelId="{5D0EA8D4-3309-4E0D-A5F5-81861B6178D5}" type="presParOf" srcId="{D7605F85-FCD3-4EC6-9E39-E520F9594542}" destId="{89A5A212-BE1A-4106-B0C5-99193380B175}" srcOrd="0" destOrd="0" presId="urn:microsoft.com/office/officeart/2005/8/layout/orgChart1"/>
    <dgm:cxn modelId="{39EC14A5-BFED-4D46-8591-412DC43A9923}" type="presParOf" srcId="{D7605F85-FCD3-4EC6-9E39-E520F9594542}" destId="{44256D07-D946-4616-8C2A-D55DC6DE4ADD}" srcOrd="1" destOrd="0" presId="urn:microsoft.com/office/officeart/2005/8/layout/orgChart1"/>
    <dgm:cxn modelId="{E4935B2E-C24E-4101-8B31-81F95119CBFB}" type="presParOf" srcId="{44256D07-D946-4616-8C2A-D55DC6DE4ADD}" destId="{D4668146-D8DC-4394-8258-58D1F13240A9}" srcOrd="0" destOrd="0" presId="urn:microsoft.com/office/officeart/2005/8/layout/orgChart1"/>
    <dgm:cxn modelId="{833E530D-5072-4E02-B162-9F14AF00F129}" type="presParOf" srcId="{D4668146-D8DC-4394-8258-58D1F13240A9}" destId="{AC8A98C9-EA03-4EEC-89C6-BD48546AE7C5}" srcOrd="0" destOrd="0" presId="urn:microsoft.com/office/officeart/2005/8/layout/orgChart1"/>
    <dgm:cxn modelId="{8527BDDF-D244-4324-B324-B31ED8E491D3}" type="presParOf" srcId="{D4668146-D8DC-4394-8258-58D1F13240A9}" destId="{BEFAE6C7-E254-434F-B404-3F36AEC84370}" srcOrd="1" destOrd="0" presId="urn:microsoft.com/office/officeart/2005/8/layout/orgChart1"/>
    <dgm:cxn modelId="{FB663CC9-FC69-4951-990F-299F892130BA}" type="presParOf" srcId="{44256D07-D946-4616-8C2A-D55DC6DE4ADD}" destId="{304D267E-43EF-4723-B2F1-12C52B3B5EA1}" srcOrd="1" destOrd="0" presId="urn:microsoft.com/office/officeart/2005/8/layout/orgChart1"/>
    <dgm:cxn modelId="{522BD640-F92E-48A7-BBF6-77BCB57D7BE5}" type="presParOf" srcId="{44256D07-D946-4616-8C2A-D55DC6DE4ADD}" destId="{F251A5A0-20FD-4E9F-A742-3AF773A8C10B}" srcOrd="2" destOrd="0" presId="urn:microsoft.com/office/officeart/2005/8/layout/orgChart1"/>
    <dgm:cxn modelId="{000AEFF7-56ED-427D-B3D4-D0667545E875}" type="presParOf" srcId="{88CDB70D-D92F-4377-8B9D-207DE73BD6C4}" destId="{011AA51F-1CD3-4B70-941B-8F03EB84AF2E}" srcOrd="2" destOrd="0" presId="urn:microsoft.com/office/officeart/2005/8/layout/orgChart1"/>
    <dgm:cxn modelId="{C0F4B5E4-BD34-4BB1-823C-C0BDD3C405C6}" type="presParOf" srcId="{77C8E374-688D-4095-8DB8-9C232CA4EF95}" destId="{B04197D2-C84E-44E6-921D-96EF80DE7040}" srcOrd="6" destOrd="0" presId="urn:microsoft.com/office/officeart/2005/8/layout/orgChart1"/>
    <dgm:cxn modelId="{E0FA07F9-D1EF-4500-85E4-B48FE06E8AFE}" type="presParOf" srcId="{77C8E374-688D-4095-8DB8-9C232CA4EF95}" destId="{B8A47548-8433-4783-8CF1-23A2B8FA2BF9}" srcOrd="7" destOrd="0" presId="urn:microsoft.com/office/officeart/2005/8/layout/orgChart1"/>
    <dgm:cxn modelId="{041E85FF-EF4A-43D0-B234-F378604CF2FF}" type="presParOf" srcId="{B8A47548-8433-4783-8CF1-23A2B8FA2BF9}" destId="{9A93876C-0EFC-4043-B4B2-8FF69945261C}" srcOrd="0" destOrd="0" presId="urn:microsoft.com/office/officeart/2005/8/layout/orgChart1"/>
    <dgm:cxn modelId="{DEC243DA-7543-49A2-87CC-DF14F407309D}" type="presParOf" srcId="{9A93876C-0EFC-4043-B4B2-8FF69945261C}" destId="{4D80555B-A0F9-4790-808D-9C43FEFBDA9F}" srcOrd="0" destOrd="0" presId="urn:microsoft.com/office/officeart/2005/8/layout/orgChart1"/>
    <dgm:cxn modelId="{7A858260-8DF3-434B-9B38-CD980C487AB9}" type="presParOf" srcId="{9A93876C-0EFC-4043-B4B2-8FF69945261C}" destId="{86845C57-6E39-446B-B19C-29E9DCEE3643}" srcOrd="1" destOrd="0" presId="urn:microsoft.com/office/officeart/2005/8/layout/orgChart1"/>
    <dgm:cxn modelId="{4A199103-8CDA-45CC-ABEC-706328FAEA12}" type="presParOf" srcId="{B8A47548-8433-4783-8CF1-23A2B8FA2BF9}" destId="{9CA1DDED-8349-4987-84CD-0E352C74E260}" srcOrd="1" destOrd="0" presId="urn:microsoft.com/office/officeart/2005/8/layout/orgChart1"/>
    <dgm:cxn modelId="{166946C6-F6FF-40DE-822C-D85242A3AA75}" type="presParOf" srcId="{9CA1DDED-8349-4987-84CD-0E352C74E260}" destId="{72D0274E-40E5-4879-8A27-57EB577C8DB5}" srcOrd="0" destOrd="0" presId="urn:microsoft.com/office/officeart/2005/8/layout/orgChart1"/>
    <dgm:cxn modelId="{1FE38A9F-324C-49BF-94E5-CFC96A639972}" type="presParOf" srcId="{9CA1DDED-8349-4987-84CD-0E352C74E260}" destId="{17506A6C-5ABE-429C-AEB1-6102E9393717}" srcOrd="1" destOrd="0" presId="urn:microsoft.com/office/officeart/2005/8/layout/orgChart1"/>
    <dgm:cxn modelId="{5232B86A-5502-4C62-931F-59E23AC0BF4E}" type="presParOf" srcId="{17506A6C-5ABE-429C-AEB1-6102E9393717}" destId="{F434E736-5061-4901-A02C-0B7720747725}" srcOrd="0" destOrd="0" presId="urn:microsoft.com/office/officeart/2005/8/layout/orgChart1"/>
    <dgm:cxn modelId="{AC561797-7FDA-4E80-AE98-1B4E53B26019}" type="presParOf" srcId="{F434E736-5061-4901-A02C-0B7720747725}" destId="{4691E5EC-559C-414D-87C7-AC7D24B64A68}" srcOrd="0" destOrd="0" presId="urn:microsoft.com/office/officeart/2005/8/layout/orgChart1"/>
    <dgm:cxn modelId="{CFBCF00A-0384-4CF9-B7D8-502855AD1614}" type="presParOf" srcId="{F434E736-5061-4901-A02C-0B7720747725}" destId="{8EDAC85E-A777-40CA-9227-18DFF9C32891}" srcOrd="1" destOrd="0" presId="urn:microsoft.com/office/officeart/2005/8/layout/orgChart1"/>
    <dgm:cxn modelId="{700A4ECB-52D9-4031-9611-14F53E9BBDF6}" type="presParOf" srcId="{17506A6C-5ABE-429C-AEB1-6102E9393717}" destId="{E511181C-4BAF-4070-B459-FD8CEF29F496}" srcOrd="1" destOrd="0" presId="urn:microsoft.com/office/officeart/2005/8/layout/orgChart1"/>
    <dgm:cxn modelId="{97E3C0D4-8D06-4CC9-B2DF-303717AEA61E}" type="presParOf" srcId="{17506A6C-5ABE-429C-AEB1-6102E9393717}" destId="{77C7266F-1038-484C-B905-64D6AB2B7BAB}" srcOrd="2" destOrd="0" presId="urn:microsoft.com/office/officeart/2005/8/layout/orgChart1"/>
    <dgm:cxn modelId="{637F5CB5-E825-478D-8CCA-EC2B93047E9C}" type="presParOf" srcId="{B8A47548-8433-4783-8CF1-23A2B8FA2BF9}" destId="{68F88761-471B-4D14-9BBB-8E8DC35D0ABB}" srcOrd="2" destOrd="0" presId="urn:microsoft.com/office/officeart/2005/8/layout/orgChart1"/>
    <dgm:cxn modelId="{8B88778D-A677-4115-9CA6-6E4E46392A73}" type="presParOf" srcId="{98E923D7-49F5-469D-AF32-C97BA582D041}" destId="{5E9263FB-62B1-4782-9EDD-670CD76A4D91}" srcOrd="2" destOrd="0" presId="urn:microsoft.com/office/officeart/2005/8/layout/orgChart1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C8B978-C4E5-4D2A-822B-8FFF0775D47B}" type="doc">
      <dgm:prSet loTypeId="urn:microsoft.com/office/officeart/2005/8/layout/list1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699D1FBC-87F4-4BFC-B9ED-D20999FBE93E}">
      <dgm:prSet custT="1"/>
      <dgm:spPr/>
      <dgm:t>
        <a:bodyPr/>
        <a:lstStyle/>
        <a:p>
          <a:pPr rtl="0"/>
          <a:r>
            <a:rPr lang="ru-RU" sz="2400" b="1" i="1" dirty="0" smtClean="0"/>
            <a:t>достаточной индивидуальной умственной нагрузки  </a:t>
          </a:r>
          <a:endParaRPr lang="ru-RU" sz="2400" dirty="0"/>
        </a:p>
      </dgm:t>
    </dgm:pt>
    <dgm:pt modelId="{84BBF8DE-3C1D-41DD-B2D7-B450798E54C8}" type="parTrans" cxnId="{483E16EC-FE9A-4B9C-9FD4-515E9D15C47E}">
      <dgm:prSet/>
      <dgm:spPr/>
      <dgm:t>
        <a:bodyPr/>
        <a:lstStyle/>
        <a:p>
          <a:endParaRPr lang="ru-RU" sz="2400"/>
        </a:p>
      </dgm:t>
    </dgm:pt>
    <dgm:pt modelId="{194394AA-81C5-4267-8AA1-DB34A917467B}" type="sibTrans" cxnId="{483E16EC-FE9A-4B9C-9FD4-515E9D15C47E}">
      <dgm:prSet/>
      <dgm:spPr/>
      <dgm:t>
        <a:bodyPr/>
        <a:lstStyle/>
        <a:p>
          <a:endParaRPr lang="ru-RU" sz="2400"/>
        </a:p>
      </dgm:t>
    </dgm:pt>
    <dgm:pt modelId="{221C6E3F-583F-41D6-9AA4-A5B105FDF0D0}">
      <dgm:prSet custT="1"/>
      <dgm:spPr/>
      <dgm:t>
        <a:bodyPr/>
        <a:lstStyle/>
        <a:p>
          <a:pPr rtl="0"/>
          <a:r>
            <a:rPr lang="ru-RU" sz="2400" b="1" i="1" dirty="0" smtClean="0"/>
            <a:t>обеспечение условий для преобладания положительных эмоциональных впечатлений </a:t>
          </a:r>
          <a:endParaRPr lang="ru-RU" sz="2400" dirty="0"/>
        </a:p>
      </dgm:t>
    </dgm:pt>
    <dgm:pt modelId="{3E2A01A6-DCED-479D-9F0B-0E691D3A8DE0}" type="parTrans" cxnId="{13D3828F-AF68-456D-9928-1E9B0DDD73B6}">
      <dgm:prSet/>
      <dgm:spPr/>
      <dgm:t>
        <a:bodyPr/>
        <a:lstStyle/>
        <a:p>
          <a:endParaRPr lang="ru-RU" sz="2400"/>
        </a:p>
      </dgm:t>
    </dgm:pt>
    <dgm:pt modelId="{19DD85D8-5BF9-4C85-9122-64F8164D8034}" type="sibTrans" cxnId="{13D3828F-AF68-456D-9928-1E9B0DDD73B6}">
      <dgm:prSet/>
      <dgm:spPr/>
      <dgm:t>
        <a:bodyPr/>
        <a:lstStyle/>
        <a:p>
          <a:endParaRPr lang="ru-RU" sz="2400"/>
        </a:p>
      </dgm:t>
    </dgm:pt>
    <dgm:pt modelId="{2CCC8280-5895-46BD-837B-26648AF5F99C}">
      <dgm:prSet custT="1"/>
      <dgm:spPr/>
      <dgm:t>
        <a:bodyPr/>
        <a:lstStyle/>
        <a:p>
          <a:pPr rtl="0"/>
          <a:r>
            <a:rPr lang="ru-RU" sz="2400" b="1" i="1" dirty="0" smtClean="0"/>
            <a:t>полное удовлетворение потребности в движении </a:t>
          </a:r>
          <a:endParaRPr lang="ru-RU" sz="2400" dirty="0"/>
        </a:p>
      </dgm:t>
    </dgm:pt>
    <dgm:pt modelId="{420A7779-2A40-41F4-9A03-FD1B5E373E28}" type="parTrans" cxnId="{1592308F-8989-4006-8B36-0750536A30EB}">
      <dgm:prSet/>
      <dgm:spPr/>
      <dgm:t>
        <a:bodyPr/>
        <a:lstStyle/>
        <a:p>
          <a:endParaRPr lang="ru-RU" sz="2400"/>
        </a:p>
      </dgm:t>
    </dgm:pt>
    <dgm:pt modelId="{DD495634-9FDE-4486-B14F-49D53A6CAE3E}" type="sibTrans" cxnId="{1592308F-8989-4006-8B36-0750536A30EB}">
      <dgm:prSet/>
      <dgm:spPr/>
      <dgm:t>
        <a:bodyPr/>
        <a:lstStyle/>
        <a:p>
          <a:endParaRPr lang="ru-RU" sz="2400"/>
        </a:p>
      </dgm:t>
    </dgm:pt>
    <dgm:pt modelId="{6BED2FE4-1BD8-4576-896B-CD5915EA741C}" type="pres">
      <dgm:prSet presAssocID="{19C8B978-C4E5-4D2A-822B-8FFF0775D47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D08599-2031-4E19-9E24-D6BFAA51AB71}" type="pres">
      <dgm:prSet presAssocID="{699D1FBC-87F4-4BFC-B9ED-D20999FBE93E}" presName="parentLin" presStyleCnt="0"/>
      <dgm:spPr/>
    </dgm:pt>
    <dgm:pt modelId="{E8AF1FB6-B870-4046-B954-E7B0F03CE669}" type="pres">
      <dgm:prSet presAssocID="{699D1FBC-87F4-4BFC-B9ED-D20999FBE93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B1B4C1F-D07D-495E-BE11-11801A64A14F}" type="pres">
      <dgm:prSet presAssocID="{699D1FBC-87F4-4BFC-B9ED-D20999FBE93E}" presName="parentText" presStyleLbl="node1" presStyleIdx="0" presStyleCnt="3" custScaleX="142857" custScaleY="1268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3E449B-01ED-433E-828D-0F461A53E7FF}" type="pres">
      <dgm:prSet presAssocID="{699D1FBC-87F4-4BFC-B9ED-D20999FBE93E}" presName="negativeSpace" presStyleCnt="0"/>
      <dgm:spPr/>
    </dgm:pt>
    <dgm:pt modelId="{60673E31-DBC9-4F85-86BE-9373A25E79B5}" type="pres">
      <dgm:prSet presAssocID="{699D1FBC-87F4-4BFC-B9ED-D20999FBE93E}" presName="childText" presStyleLbl="conFgAcc1" presStyleIdx="0" presStyleCnt="3">
        <dgm:presLayoutVars>
          <dgm:bulletEnabled val="1"/>
        </dgm:presLayoutVars>
      </dgm:prSet>
      <dgm:spPr>
        <a:solidFill>
          <a:srgbClr val="FDB2A5"/>
        </a:solidFill>
        <a:ln>
          <a:noFill/>
        </a:ln>
      </dgm:spPr>
    </dgm:pt>
    <dgm:pt modelId="{1D964F6B-D96E-454E-B968-70CD2166C067}" type="pres">
      <dgm:prSet presAssocID="{194394AA-81C5-4267-8AA1-DB34A917467B}" presName="spaceBetweenRectangles" presStyleCnt="0"/>
      <dgm:spPr/>
    </dgm:pt>
    <dgm:pt modelId="{2ACE269C-8F0D-4987-8454-D5283C33B2A4}" type="pres">
      <dgm:prSet presAssocID="{221C6E3F-583F-41D6-9AA4-A5B105FDF0D0}" presName="parentLin" presStyleCnt="0"/>
      <dgm:spPr/>
    </dgm:pt>
    <dgm:pt modelId="{7014B928-DEAB-4222-A6D4-98C204792627}" type="pres">
      <dgm:prSet presAssocID="{221C6E3F-583F-41D6-9AA4-A5B105FDF0D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0EAA9623-69B5-4654-A1B4-2065A1FCFC9B}" type="pres">
      <dgm:prSet presAssocID="{221C6E3F-583F-41D6-9AA4-A5B105FDF0D0}" presName="parentText" presStyleLbl="node1" presStyleIdx="1" presStyleCnt="3" custScaleX="142857" custScaleY="13303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6705FC-B2F0-4586-9909-7397ED832362}" type="pres">
      <dgm:prSet presAssocID="{221C6E3F-583F-41D6-9AA4-A5B105FDF0D0}" presName="negativeSpace" presStyleCnt="0"/>
      <dgm:spPr/>
    </dgm:pt>
    <dgm:pt modelId="{426D1EBF-0C2E-4D05-9F6C-69EFAE568180}" type="pres">
      <dgm:prSet presAssocID="{221C6E3F-583F-41D6-9AA4-A5B105FDF0D0}" presName="childText" presStyleLbl="conFgAcc1" presStyleIdx="1" presStyleCnt="3" custLinFactNeighborY="-1936">
        <dgm:presLayoutVars>
          <dgm:bulletEnabled val="1"/>
        </dgm:presLayoutVars>
      </dgm:prSet>
      <dgm:spPr>
        <a:solidFill>
          <a:srgbClr val="FDB2A5">
            <a:alpha val="90000"/>
          </a:srgbClr>
        </a:solidFill>
        <a:ln>
          <a:noFill/>
        </a:ln>
      </dgm:spPr>
    </dgm:pt>
    <dgm:pt modelId="{AA4B9B04-D7F0-4E4B-9461-CCFD36A023C9}" type="pres">
      <dgm:prSet presAssocID="{19DD85D8-5BF9-4C85-9122-64F8164D8034}" presName="spaceBetweenRectangles" presStyleCnt="0"/>
      <dgm:spPr/>
    </dgm:pt>
    <dgm:pt modelId="{B6C86A13-0673-4F99-B65F-4C595C992370}" type="pres">
      <dgm:prSet presAssocID="{2CCC8280-5895-46BD-837B-26648AF5F99C}" presName="parentLin" presStyleCnt="0"/>
      <dgm:spPr/>
    </dgm:pt>
    <dgm:pt modelId="{66EFE48E-F6A3-47F9-9597-AE7A2ACCAAAE}" type="pres">
      <dgm:prSet presAssocID="{2CCC8280-5895-46BD-837B-26648AF5F99C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7BD8B02B-012E-45A1-983E-10629E02F183}" type="pres">
      <dgm:prSet presAssocID="{2CCC8280-5895-46BD-837B-26648AF5F99C}" presName="parentText" presStyleLbl="node1" presStyleIdx="2" presStyleCnt="3" custScaleX="142857" custScaleY="1292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AEF9E4-5D71-4FE1-8895-D9E393F8CFC5}" type="pres">
      <dgm:prSet presAssocID="{2CCC8280-5895-46BD-837B-26648AF5F99C}" presName="negativeSpace" presStyleCnt="0"/>
      <dgm:spPr/>
    </dgm:pt>
    <dgm:pt modelId="{F3F4D441-BE13-4195-AC70-E541CDE576C1}" type="pres">
      <dgm:prSet presAssocID="{2CCC8280-5895-46BD-837B-26648AF5F99C}" presName="childText" presStyleLbl="conFgAcc1" presStyleIdx="2" presStyleCnt="3">
        <dgm:presLayoutVars>
          <dgm:bulletEnabled val="1"/>
        </dgm:presLayoutVars>
      </dgm:prSet>
      <dgm:spPr>
        <a:solidFill>
          <a:srgbClr val="FDB2A5">
            <a:alpha val="90000"/>
          </a:srgbClr>
        </a:solidFill>
        <a:ln>
          <a:noFill/>
        </a:ln>
      </dgm:spPr>
    </dgm:pt>
  </dgm:ptLst>
  <dgm:cxnLst>
    <dgm:cxn modelId="{13D3828F-AF68-456D-9928-1E9B0DDD73B6}" srcId="{19C8B978-C4E5-4D2A-822B-8FFF0775D47B}" destId="{221C6E3F-583F-41D6-9AA4-A5B105FDF0D0}" srcOrd="1" destOrd="0" parTransId="{3E2A01A6-DCED-479D-9F0B-0E691D3A8DE0}" sibTransId="{19DD85D8-5BF9-4C85-9122-64F8164D8034}"/>
    <dgm:cxn modelId="{9B62D6FB-6A4A-443E-89A7-9BAD873A6A7C}" type="presOf" srcId="{221C6E3F-583F-41D6-9AA4-A5B105FDF0D0}" destId="{0EAA9623-69B5-4654-A1B4-2065A1FCFC9B}" srcOrd="1" destOrd="0" presId="urn:microsoft.com/office/officeart/2005/8/layout/list1"/>
    <dgm:cxn modelId="{1592308F-8989-4006-8B36-0750536A30EB}" srcId="{19C8B978-C4E5-4D2A-822B-8FFF0775D47B}" destId="{2CCC8280-5895-46BD-837B-26648AF5F99C}" srcOrd="2" destOrd="0" parTransId="{420A7779-2A40-41F4-9A03-FD1B5E373E28}" sibTransId="{DD495634-9FDE-4486-B14F-49D53A6CAE3E}"/>
    <dgm:cxn modelId="{7B8F06D4-4DD1-46BD-8537-8D5C46A0E4C7}" type="presOf" srcId="{221C6E3F-583F-41D6-9AA4-A5B105FDF0D0}" destId="{7014B928-DEAB-4222-A6D4-98C204792627}" srcOrd="0" destOrd="0" presId="urn:microsoft.com/office/officeart/2005/8/layout/list1"/>
    <dgm:cxn modelId="{3A679739-71ED-4ECD-B809-A2BFC3B3FC6C}" type="presOf" srcId="{2CCC8280-5895-46BD-837B-26648AF5F99C}" destId="{66EFE48E-F6A3-47F9-9597-AE7A2ACCAAAE}" srcOrd="0" destOrd="0" presId="urn:microsoft.com/office/officeart/2005/8/layout/list1"/>
    <dgm:cxn modelId="{C8A3FC79-5C21-4C7B-9F9C-A52A0B045DDD}" type="presOf" srcId="{2CCC8280-5895-46BD-837B-26648AF5F99C}" destId="{7BD8B02B-012E-45A1-983E-10629E02F183}" srcOrd="1" destOrd="0" presId="urn:microsoft.com/office/officeart/2005/8/layout/list1"/>
    <dgm:cxn modelId="{6E667AFA-452A-458D-8A97-9A147F89CE70}" type="presOf" srcId="{699D1FBC-87F4-4BFC-B9ED-D20999FBE93E}" destId="{E8AF1FB6-B870-4046-B954-E7B0F03CE669}" srcOrd="0" destOrd="0" presId="urn:microsoft.com/office/officeart/2005/8/layout/list1"/>
    <dgm:cxn modelId="{483E16EC-FE9A-4B9C-9FD4-515E9D15C47E}" srcId="{19C8B978-C4E5-4D2A-822B-8FFF0775D47B}" destId="{699D1FBC-87F4-4BFC-B9ED-D20999FBE93E}" srcOrd="0" destOrd="0" parTransId="{84BBF8DE-3C1D-41DD-B2D7-B450798E54C8}" sibTransId="{194394AA-81C5-4267-8AA1-DB34A917467B}"/>
    <dgm:cxn modelId="{523D7FBD-99CB-4EC2-B275-436CFB3C54C5}" type="presOf" srcId="{19C8B978-C4E5-4D2A-822B-8FFF0775D47B}" destId="{6BED2FE4-1BD8-4576-896B-CD5915EA741C}" srcOrd="0" destOrd="0" presId="urn:microsoft.com/office/officeart/2005/8/layout/list1"/>
    <dgm:cxn modelId="{D27FA280-5B3A-41DA-B951-59FC85C42536}" type="presOf" srcId="{699D1FBC-87F4-4BFC-B9ED-D20999FBE93E}" destId="{AB1B4C1F-D07D-495E-BE11-11801A64A14F}" srcOrd="1" destOrd="0" presId="urn:microsoft.com/office/officeart/2005/8/layout/list1"/>
    <dgm:cxn modelId="{9D986CAE-762D-41A7-8581-BD8B0C2F61E4}" type="presParOf" srcId="{6BED2FE4-1BD8-4576-896B-CD5915EA741C}" destId="{43D08599-2031-4E19-9E24-D6BFAA51AB71}" srcOrd="0" destOrd="0" presId="urn:microsoft.com/office/officeart/2005/8/layout/list1"/>
    <dgm:cxn modelId="{2C92B578-3678-4304-851A-56ACAEECC52E}" type="presParOf" srcId="{43D08599-2031-4E19-9E24-D6BFAA51AB71}" destId="{E8AF1FB6-B870-4046-B954-E7B0F03CE669}" srcOrd="0" destOrd="0" presId="urn:microsoft.com/office/officeart/2005/8/layout/list1"/>
    <dgm:cxn modelId="{75F9CE1F-6343-44DC-A1AF-E0A93D2218D4}" type="presParOf" srcId="{43D08599-2031-4E19-9E24-D6BFAA51AB71}" destId="{AB1B4C1F-D07D-495E-BE11-11801A64A14F}" srcOrd="1" destOrd="0" presId="urn:microsoft.com/office/officeart/2005/8/layout/list1"/>
    <dgm:cxn modelId="{098DAC24-43BD-453B-9CB0-1AD40FAF4CB0}" type="presParOf" srcId="{6BED2FE4-1BD8-4576-896B-CD5915EA741C}" destId="{643E449B-01ED-433E-828D-0F461A53E7FF}" srcOrd="1" destOrd="0" presId="urn:microsoft.com/office/officeart/2005/8/layout/list1"/>
    <dgm:cxn modelId="{CB34AC06-4577-4F41-84DE-DEC172830DA9}" type="presParOf" srcId="{6BED2FE4-1BD8-4576-896B-CD5915EA741C}" destId="{60673E31-DBC9-4F85-86BE-9373A25E79B5}" srcOrd="2" destOrd="0" presId="urn:microsoft.com/office/officeart/2005/8/layout/list1"/>
    <dgm:cxn modelId="{D3C459B7-0CCB-4B38-9D8B-74055963BA04}" type="presParOf" srcId="{6BED2FE4-1BD8-4576-896B-CD5915EA741C}" destId="{1D964F6B-D96E-454E-B968-70CD2166C067}" srcOrd="3" destOrd="0" presId="urn:microsoft.com/office/officeart/2005/8/layout/list1"/>
    <dgm:cxn modelId="{103E4355-188B-45E1-B1E2-9B09AF793D31}" type="presParOf" srcId="{6BED2FE4-1BD8-4576-896B-CD5915EA741C}" destId="{2ACE269C-8F0D-4987-8454-D5283C33B2A4}" srcOrd="4" destOrd="0" presId="urn:microsoft.com/office/officeart/2005/8/layout/list1"/>
    <dgm:cxn modelId="{368D722F-F073-4CE0-91A2-F7B3DE441BC9}" type="presParOf" srcId="{2ACE269C-8F0D-4987-8454-D5283C33B2A4}" destId="{7014B928-DEAB-4222-A6D4-98C204792627}" srcOrd="0" destOrd="0" presId="urn:microsoft.com/office/officeart/2005/8/layout/list1"/>
    <dgm:cxn modelId="{57571ACB-FC22-4EE3-BC95-A2F4AACE3884}" type="presParOf" srcId="{2ACE269C-8F0D-4987-8454-D5283C33B2A4}" destId="{0EAA9623-69B5-4654-A1B4-2065A1FCFC9B}" srcOrd="1" destOrd="0" presId="urn:microsoft.com/office/officeart/2005/8/layout/list1"/>
    <dgm:cxn modelId="{4361A6C5-C39B-4E14-A069-58C385B1AFD9}" type="presParOf" srcId="{6BED2FE4-1BD8-4576-896B-CD5915EA741C}" destId="{A96705FC-B2F0-4586-9909-7397ED832362}" srcOrd="5" destOrd="0" presId="urn:microsoft.com/office/officeart/2005/8/layout/list1"/>
    <dgm:cxn modelId="{606D410B-01B4-4C2A-9410-9E8527D4B664}" type="presParOf" srcId="{6BED2FE4-1BD8-4576-896B-CD5915EA741C}" destId="{426D1EBF-0C2E-4D05-9F6C-69EFAE568180}" srcOrd="6" destOrd="0" presId="urn:microsoft.com/office/officeart/2005/8/layout/list1"/>
    <dgm:cxn modelId="{5696ACD5-3761-45C2-A9AF-9EC1418B608E}" type="presParOf" srcId="{6BED2FE4-1BD8-4576-896B-CD5915EA741C}" destId="{AA4B9B04-D7F0-4E4B-9461-CCFD36A023C9}" srcOrd="7" destOrd="0" presId="urn:microsoft.com/office/officeart/2005/8/layout/list1"/>
    <dgm:cxn modelId="{A80A29BB-DA26-4890-B95A-9067405A07F9}" type="presParOf" srcId="{6BED2FE4-1BD8-4576-896B-CD5915EA741C}" destId="{B6C86A13-0673-4F99-B65F-4C595C992370}" srcOrd="8" destOrd="0" presId="urn:microsoft.com/office/officeart/2005/8/layout/list1"/>
    <dgm:cxn modelId="{2C4774C7-95FB-4FC8-9A63-3F41550363F5}" type="presParOf" srcId="{B6C86A13-0673-4F99-B65F-4C595C992370}" destId="{66EFE48E-F6A3-47F9-9597-AE7A2ACCAAAE}" srcOrd="0" destOrd="0" presId="urn:microsoft.com/office/officeart/2005/8/layout/list1"/>
    <dgm:cxn modelId="{2239F5FA-2335-4C4C-A0D0-095BB31FE915}" type="presParOf" srcId="{B6C86A13-0673-4F99-B65F-4C595C992370}" destId="{7BD8B02B-012E-45A1-983E-10629E02F183}" srcOrd="1" destOrd="0" presId="urn:microsoft.com/office/officeart/2005/8/layout/list1"/>
    <dgm:cxn modelId="{6FC5D3F7-8EFC-4D00-8589-3085A3BC833B}" type="presParOf" srcId="{6BED2FE4-1BD8-4576-896B-CD5915EA741C}" destId="{1AAEF9E4-5D71-4FE1-8895-D9E393F8CFC5}" srcOrd="9" destOrd="0" presId="urn:microsoft.com/office/officeart/2005/8/layout/list1"/>
    <dgm:cxn modelId="{3E0B35C6-2C6D-4B00-9895-17CEF752AAE2}" type="presParOf" srcId="{6BED2FE4-1BD8-4576-896B-CD5915EA741C}" destId="{F3F4D441-BE13-4195-AC70-E541CDE576C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B06B0A4-AE37-4294-8337-0F4C4943489F}" type="doc">
      <dgm:prSet loTypeId="urn:microsoft.com/office/officeart/2005/8/layout/vList2" loCatId="list" qsTypeId="urn:microsoft.com/office/officeart/2005/8/quickstyle/3d2" qsCatId="3D" csTypeId="urn:microsoft.com/office/officeart/2005/8/colors/colorful3" csCatId="colorful" phldr="1"/>
      <dgm:spPr>
        <a:scene3d>
          <a:camera prst="isometricRightUp">
            <a:rot lat="1371869" lon="20186466" rev="137549"/>
          </a:camera>
          <a:lightRig rig="threePt" dir="t"/>
        </a:scene3d>
      </dgm:spPr>
      <dgm:t>
        <a:bodyPr/>
        <a:lstStyle/>
        <a:p>
          <a:endParaRPr lang="ru-RU"/>
        </a:p>
      </dgm:t>
    </dgm:pt>
    <dgm:pt modelId="{40D4A2F2-FAB9-4AEE-9318-F42BAC9356F3}">
      <dgm:prSet/>
      <dgm:spPr>
        <a:scene3d>
          <a:camera prst="isometricRightUp">
            <a:rot lat="1371869" lon="20186466" rev="137549"/>
          </a:camera>
          <a:lightRig rig="threePt" dir="t"/>
        </a:scene3d>
        <a:sp3d prstMaterial="plastic">
          <a:bevelT w="254000" h="190500"/>
        </a:sp3d>
      </dgm:spPr>
      <dgm:t>
        <a:bodyPr/>
        <a:lstStyle/>
        <a:p>
          <a:pPr algn="ctr" rtl="0"/>
          <a:r>
            <a:rPr lang="ru-RU" b="1" i="1" dirty="0" smtClean="0">
              <a:ln>
                <a:solidFill>
                  <a:srgbClr val="FDB2A5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rPr>
            <a:t>Бормотина В.Р.</a:t>
          </a:r>
          <a:endParaRPr lang="ru-RU" b="1" i="1" dirty="0">
            <a:ln>
              <a:solidFill>
                <a:srgbClr val="FDB2A5"/>
              </a:solidFill>
            </a:ln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00555E70-8C11-493F-8CD7-0B57A4C078B8}" type="parTrans" cxnId="{BC2B1EFA-EFFB-4396-AFB0-88F6A1A1803F}">
      <dgm:prSet/>
      <dgm:spPr/>
      <dgm:t>
        <a:bodyPr/>
        <a:lstStyle/>
        <a:p>
          <a:endParaRPr lang="ru-RU"/>
        </a:p>
      </dgm:t>
    </dgm:pt>
    <dgm:pt modelId="{14C4A2E8-E2A9-4BB6-BC7F-1EE7A30F2701}" type="sibTrans" cxnId="{BC2B1EFA-EFFB-4396-AFB0-88F6A1A1803F}">
      <dgm:prSet/>
      <dgm:spPr/>
      <dgm:t>
        <a:bodyPr/>
        <a:lstStyle/>
        <a:p>
          <a:endParaRPr lang="ru-RU"/>
        </a:p>
      </dgm:t>
    </dgm:pt>
    <dgm:pt modelId="{C8DBD237-55EA-429E-9B46-F4C34D777FF1}">
      <dgm:prSet/>
      <dgm:spPr>
        <a:solidFill>
          <a:srgbClr val="FDB2A5"/>
        </a:solidFill>
        <a:ln>
          <a:solidFill>
            <a:srgbClr val="FDB2A5"/>
          </a:solidFill>
        </a:ln>
        <a:scene3d>
          <a:camera prst="isometricRightUp">
            <a:rot lat="1371869" lon="20186466" rev="137549"/>
          </a:camera>
          <a:lightRig rig="threePt" dir="t"/>
        </a:scene3d>
        <a:sp3d prstMaterial="plastic">
          <a:bevelT w="254000" h="190500"/>
        </a:sp3d>
      </dgm:spPr>
      <dgm:t>
        <a:bodyPr/>
        <a:lstStyle/>
        <a:p>
          <a:pPr algn="ctr" rtl="0"/>
          <a:r>
            <a:rPr lang="ru-RU" b="1" i="1" dirty="0" smtClean="0"/>
            <a:t> КГКП «Ясли-сад №4»</a:t>
          </a:r>
          <a:endParaRPr lang="ru-RU" b="1" i="1" dirty="0"/>
        </a:p>
      </dgm:t>
    </dgm:pt>
    <dgm:pt modelId="{3895C2A1-7943-45AB-A23C-0CD82318B6A7}" type="parTrans" cxnId="{161B090F-52F0-48EE-AF5C-1026F8C63E2E}">
      <dgm:prSet/>
      <dgm:spPr/>
      <dgm:t>
        <a:bodyPr/>
        <a:lstStyle/>
        <a:p>
          <a:endParaRPr lang="ru-RU"/>
        </a:p>
      </dgm:t>
    </dgm:pt>
    <dgm:pt modelId="{23E9AC36-D6B3-4A20-AE94-3BBAFD3459CC}" type="sibTrans" cxnId="{161B090F-52F0-48EE-AF5C-1026F8C63E2E}">
      <dgm:prSet/>
      <dgm:spPr/>
      <dgm:t>
        <a:bodyPr/>
        <a:lstStyle/>
        <a:p>
          <a:endParaRPr lang="ru-RU"/>
        </a:p>
      </dgm:t>
    </dgm:pt>
    <dgm:pt modelId="{1A762517-499A-4B6A-979E-FD6263A06713}" type="pres">
      <dgm:prSet presAssocID="{1B06B0A4-AE37-4294-8337-0F4C4943489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CAAAB0B-F80D-4A59-8629-1596838FFEDF}" type="pres">
      <dgm:prSet presAssocID="{40D4A2F2-FAB9-4AEE-9318-F42BAC9356F3}" presName="parentText" presStyleLbl="node1" presStyleIdx="0" presStyleCnt="2" custLinFactNeighborY="-5479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011AD3-FCCA-4005-BF7E-1A600EB32BE8}" type="pres">
      <dgm:prSet presAssocID="{14C4A2E8-E2A9-4BB6-BC7F-1EE7A30F2701}" presName="spacer" presStyleCnt="0"/>
      <dgm:spPr>
        <a:scene3d>
          <a:camera prst="isometricRightUp">
            <a:rot lat="1371869" lon="20186466" rev="137549"/>
          </a:camera>
          <a:lightRig rig="threePt" dir="t"/>
        </a:scene3d>
        <a:sp3d>
          <a:bevelT w="254000" h="190500"/>
        </a:sp3d>
      </dgm:spPr>
    </dgm:pt>
    <dgm:pt modelId="{1CA5BCBA-2D40-4A49-A12A-A7F3CA47D308}" type="pres">
      <dgm:prSet presAssocID="{C8DBD237-55EA-429E-9B46-F4C34D777FF1}" presName="parentText" presStyleLbl="node1" presStyleIdx="1" presStyleCnt="2" custLinFactY="37464" custLinFactNeighborX="3688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2B1EFA-EFFB-4396-AFB0-88F6A1A1803F}" srcId="{1B06B0A4-AE37-4294-8337-0F4C4943489F}" destId="{40D4A2F2-FAB9-4AEE-9318-F42BAC9356F3}" srcOrd="0" destOrd="0" parTransId="{00555E70-8C11-493F-8CD7-0B57A4C078B8}" sibTransId="{14C4A2E8-E2A9-4BB6-BC7F-1EE7A30F2701}"/>
    <dgm:cxn modelId="{161B090F-52F0-48EE-AF5C-1026F8C63E2E}" srcId="{1B06B0A4-AE37-4294-8337-0F4C4943489F}" destId="{C8DBD237-55EA-429E-9B46-F4C34D777FF1}" srcOrd="1" destOrd="0" parTransId="{3895C2A1-7943-45AB-A23C-0CD82318B6A7}" sibTransId="{23E9AC36-D6B3-4A20-AE94-3BBAFD3459CC}"/>
    <dgm:cxn modelId="{46C54C8F-63A8-486A-B1D9-599ABD8CE107}" type="presOf" srcId="{C8DBD237-55EA-429E-9B46-F4C34D777FF1}" destId="{1CA5BCBA-2D40-4A49-A12A-A7F3CA47D308}" srcOrd="0" destOrd="0" presId="urn:microsoft.com/office/officeart/2005/8/layout/vList2"/>
    <dgm:cxn modelId="{E08312AD-0F9C-4C95-BD78-AA449991A943}" type="presOf" srcId="{1B06B0A4-AE37-4294-8337-0F4C4943489F}" destId="{1A762517-499A-4B6A-979E-FD6263A06713}" srcOrd="0" destOrd="0" presId="urn:microsoft.com/office/officeart/2005/8/layout/vList2"/>
    <dgm:cxn modelId="{0483EEAD-BEF8-4AD4-9C72-93D2963567B6}" type="presOf" srcId="{40D4A2F2-FAB9-4AEE-9318-F42BAC9356F3}" destId="{6CAAAB0B-F80D-4A59-8629-1596838FFEDF}" srcOrd="0" destOrd="0" presId="urn:microsoft.com/office/officeart/2005/8/layout/vList2"/>
    <dgm:cxn modelId="{01E5EA33-99F4-4A00-B130-6A410F2CD0E9}" type="presParOf" srcId="{1A762517-499A-4B6A-979E-FD6263A06713}" destId="{6CAAAB0B-F80D-4A59-8629-1596838FFEDF}" srcOrd="0" destOrd="0" presId="urn:microsoft.com/office/officeart/2005/8/layout/vList2"/>
    <dgm:cxn modelId="{FB595DDF-BBBE-452D-A526-40088EEECE01}" type="presParOf" srcId="{1A762517-499A-4B6A-979E-FD6263A06713}" destId="{A0011AD3-FCCA-4005-BF7E-1A600EB32BE8}" srcOrd="1" destOrd="0" presId="urn:microsoft.com/office/officeart/2005/8/layout/vList2"/>
    <dgm:cxn modelId="{9734CEBE-8598-4BE4-BECB-84D5222A0857}" type="presParOf" srcId="{1A762517-499A-4B6A-979E-FD6263A06713}" destId="{1CA5BCBA-2D40-4A49-A12A-A7F3CA47D30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0673E31-DBC9-4F85-86BE-9373A25E79B5}">
      <dsp:nvSpPr>
        <dsp:cNvPr id="0" name=""/>
        <dsp:cNvSpPr/>
      </dsp:nvSpPr>
      <dsp:spPr>
        <a:xfrm>
          <a:off x="0" y="776595"/>
          <a:ext cx="6948264" cy="781200"/>
        </a:xfrm>
        <a:prstGeom prst="rect">
          <a:avLst/>
        </a:prstGeom>
        <a:solidFill>
          <a:srgbClr val="FDB2A5"/>
        </a:solidFill>
        <a:ln w="12700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1B4C1F-D07D-495E-BE11-11801A64A14F}">
      <dsp:nvSpPr>
        <dsp:cNvPr id="0" name=""/>
        <dsp:cNvSpPr/>
      </dsp:nvSpPr>
      <dsp:spPr>
        <a:xfrm>
          <a:off x="330788" y="73124"/>
          <a:ext cx="6615772" cy="1161031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63000"/>
                <a:tint val="82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400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3839" tIns="0" rIns="183839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/>
            <a:t>достаточной индивидуальной умственной нагрузки  </a:t>
          </a:r>
          <a:endParaRPr lang="ru-RU" sz="2400" kern="1200" dirty="0"/>
        </a:p>
      </dsp:txBody>
      <dsp:txXfrm>
        <a:off x="330788" y="73124"/>
        <a:ext cx="6615772" cy="1161031"/>
      </dsp:txXfrm>
    </dsp:sp>
    <dsp:sp modelId="{426D1EBF-0C2E-4D05-9F6C-69EFAE568180}">
      <dsp:nvSpPr>
        <dsp:cNvPr id="0" name=""/>
        <dsp:cNvSpPr/>
      </dsp:nvSpPr>
      <dsp:spPr>
        <a:xfrm>
          <a:off x="0" y="2481824"/>
          <a:ext cx="6948264" cy="781200"/>
        </a:xfrm>
        <a:prstGeom prst="rect">
          <a:avLst/>
        </a:prstGeom>
        <a:solidFill>
          <a:srgbClr val="FDB2A5">
            <a:alpha val="90000"/>
          </a:srgbClr>
        </a:solidFill>
        <a:ln w="12700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AA9623-69B5-4654-A1B4-2065A1FCFC9B}">
      <dsp:nvSpPr>
        <dsp:cNvPr id="0" name=""/>
        <dsp:cNvSpPr/>
      </dsp:nvSpPr>
      <dsp:spPr>
        <a:xfrm>
          <a:off x="330788" y="1725195"/>
          <a:ext cx="6615772" cy="1217429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63000"/>
                <a:tint val="82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400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3839" tIns="0" rIns="183839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/>
            <a:t>обеспечение условий для преобладания положительных эмоциональных впечатлений </a:t>
          </a:r>
          <a:endParaRPr lang="ru-RU" sz="2400" kern="1200" dirty="0"/>
        </a:p>
      </dsp:txBody>
      <dsp:txXfrm>
        <a:off x="330788" y="1725195"/>
        <a:ext cx="6615772" cy="1217429"/>
      </dsp:txXfrm>
    </dsp:sp>
    <dsp:sp modelId="{F3F4D441-BE13-4195-AC70-E541CDE576C1}">
      <dsp:nvSpPr>
        <dsp:cNvPr id="0" name=""/>
        <dsp:cNvSpPr/>
      </dsp:nvSpPr>
      <dsp:spPr>
        <a:xfrm>
          <a:off x="0" y="4158851"/>
          <a:ext cx="6948264" cy="781200"/>
        </a:xfrm>
        <a:prstGeom prst="rect">
          <a:avLst/>
        </a:prstGeom>
        <a:solidFill>
          <a:srgbClr val="FDB2A5">
            <a:alpha val="90000"/>
          </a:srgbClr>
        </a:solidFill>
        <a:ln w="12700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D8B02B-012E-45A1-983E-10629E02F183}">
      <dsp:nvSpPr>
        <dsp:cNvPr id="0" name=""/>
        <dsp:cNvSpPr/>
      </dsp:nvSpPr>
      <dsp:spPr>
        <a:xfrm>
          <a:off x="330788" y="3433665"/>
          <a:ext cx="6615772" cy="1182746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63000"/>
                <a:tint val="82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400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3839" tIns="0" rIns="183839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/>
            <a:t>полное удовлетворение потребности в движении </a:t>
          </a:r>
          <a:endParaRPr lang="ru-RU" sz="2400" kern="1200" dirty="0"/>
        </a:p>
      </dsp:txBody>
      <dsp:txXfrm>
        <a:off x="330788" y="3433665"/>
        <a:ext cx="6615772" cy="118274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CAAAB0B-F80D-4A59-8629-1596838FFEDF}">
      <dsp:nvSpPr>
        <dsp:cNvPr id="0" name=""/>
        <dsp:cNvSpPr/>
      </dsp:nvSpPr>
      <dsp:spPr>
        <a:xfrm>
          <a:off x="0" y="450049"/>
          <a:ext cx="8100392" cy="110331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40000"/>
              </a:schemeClr>
              <a:schemeClr val="accent3"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isometricRightUp">
            <a:rot lat="1371869" lon="20186466" rev="137549"/>
          </a:camera>
          <a:lightRig rig="threePt" dir="t"/>
        </a:scene3d>
        <a:sp3d prstMaterial="plastic">
          <a:bevelT w="254000" h="190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b="1" i="1" kern="1200" dirty="0" err="1" smtClean="0">
              <a:ln>
                <a:solidFill>
                  <a:srgbClr val="FDB2A5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rPr>
            <a:t>Самигулина</a:t>
          </a:r>
          <a:r>
            <a:rPr lang="ru-RU" sz="4600" b="1" i="1" kern="1200" dirty="0" smtClean="0">
              <a:ln>
                <a:solidFill>
                  <a:srgbClr val="FDB2A5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ru-RU" sz="4600" b="1" i="1" kern="1200" dirty="0" err="1" smtClean="0">
              <a:ln>
                <a:solidFill>
                  <a:srgbClr val="FDB2A5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rPr>
            <a:t>Гульнара</a:t>
          </a:r>
          <a:endParaRPr lang="ru-RU" sz="4600" b="1" i="1" kern="1200" dirty="0">
            <a:ln>
              <a:solidFill>
                <a:srgbClr val="FDB2A5"/>
              </a:solidFill>
            </a:ln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0" y="450049"/>
        <a:ext cx="8100392" cy="1103310"/>
      </dsp:txXfrm>
    </dsp:sp>
    <dsp:sp modelId="{1CA5BCBA-2D40-4A49-A12A-A7F3CA47D308}">
      <dsp:nvSpPr>
        <dsp:cNvPr id="0" name=""/>
        <dsp:cNvSpPr/>
      </dsp:nvSpPr>
      <dsp:spPr>
        <a:xfrm>
          <a:off x="0" y="2281066"/>
          <a:ext cx="8100392" cy="1103310"/>
        </a:xfrm>
        <a:prstGeom prst="roundRect">
          <a:avLst/>
        </a:prstGeom>
        <a:solidFill>
          <a:srgbClr val="FDB2A5"/>
        </a:solidFill>
        <a:ln>
          <a:solidFill>
            <a:srgbClr val="FDB2A5"/>
          </a:solidFill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isometricRightUp">
            <a:rot lat="1371869" lon="20186466" rev="137549"/>
          </a:camera>
          <a:lightRig rig="threePt" dir="t"/>
        </a:scene3d>
        <a:sp3d prstMaterial="plastic">
          <a:bevelT w="254000" h="190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b="1" i="1" kern="1200" dirty="0" smtClean="0"/>
            <a:t>http://antibolit.ru</a:t>
          </a:r>
          <a:endParaRPr lang="ru-RU" sz="4600" b="1" i="1" kern="1200" dirty="0"/>
        </a:p>
      </dsp:txBody>
      <dsp:txXfrm>
        <a:off x="0" y="2281066"/>
        <a:ext cx="8100392" cy="1103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8957F-5C84-4CAE-87DC-BE297FE9B0D7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FE21B7-70AF-4018-8BA0-4E3E5F278C6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E21B7-70AF-4018-8BA0-4E3E5F278C67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E21B7-70AF-4018-8BA0-4E3E5F278C67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B810D5-19F7-4F77-ACF2-C2A40FD9A9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206ACF-741B-4F95-9D67-E04D5EABEE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63DA3-61C9-48C8-B2AE-E240AF3DC2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91E0F83-165D-44CF-8392-6C633219433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hecke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5C990D2-F164-4261-8AED-3BFB95CC454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hecke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3CD922-5863-444E-9CC8-A623D450F0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6D6316-7DF1-4DFE-A3DA-332A2A7347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7E0073-A663-4F7F-848F-E7C486F6A0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BB06E-E770-4C31-AA84-62B5D9DDB7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17A522-B7A3-453D-9199-DE8E0B9CDD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7DF3CC-F1E8-4955-B2A8-42138751BF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AA4D84-2ED1-4D1B-8733-7B7AFF445F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776086-4BA6-4D6E-B8E5-F311BAC933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6FA5F6F0-0401-495F-989E-E2A8CADDED8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i="1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i="1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i="1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go.mail.ru/redir?q=%D1%81%D0%BE%D0%BB%D0%B5%D0%B2%D1%8B%D0%B5%20%D0%B4%D0%BE%D1%80%D0%BE%D0%B6%D0%BA%D0%B8%20%D0%B2%20%D0%B4%D0%B5%D1%82%D1%81%D0%BA%D0%BE%D0%BC%20%D1%81%D0%B0%D0%B4%D1%83&amp;via_page=1&amp;type=sr&amp;redir=eJzLKCkpsNLXT8svKs3Vy8ksKclJzc9L1Ssq1S_OyC8vyShKTUzRK8gosC-xNTMwMDI3N2K42Hhh34XdF7Ze2HSx-8JWhQtbLuy72AAU2nZh14UdChc2gUS2XmwCKtsFFN2jAGRsuLDlYjODoYm5pYWlqbmlJUPoO7vlf9YmzA_TTzRenndmEwDljENF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microsoft.com/office/2007/relationships/diagramDrawing" Target="../diagrams/drawing2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643174" y="188640"/>
            <a:ext cx="6500826" cy="1368152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КГКП «Ясли-сад №4» </a:t>
            </a:r>
            <a:br>
              <a:rPr lang="ru-RU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ГУ «Аппарат акима </a:t>
            </a:r>
            <a:r>
              <a:rPr lang="ru-RU" sz="20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п.Качар</a:t>
            </a:r>
            <a:r>
              <a:rPr lang="ru-RU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»</a:t>
            </a:r>
            <a:endParaRPr lang="ru-RU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0" y="1988840"/>
            <a:ext cx="8643966" cy="4869160"/>
          </a:xfrm>
        </p:spPr>
        <p:txBody>
          <a:bodyPr/>
          <a:lstStyle/>
          <a:p>
            <a:pPr algn="ctr">
              <a:lnSpc>
                <a:spcPts val="3600"/>
              </a:lnSpc>
              <a:buFontTx/>
              <a:buNone/>
            </a:pPr>
            <a:r>
              <a:rPr lang="ru-RU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 </a:t>
            </a:r>
            <a:endParaRPr lang="ru-RU" sz="24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  <a:p>
            <a:pPr algn="ctr">
              <a:lnSpc>
                <a:spcPts val="3600"/>
              </a:lnSpc>
              <a:buFontTx/>
              <a:buNone/>
            </a:pPr>
            <a:r>
              <a:rPr lang="ru-RU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«</a:t>
            </a:r>
            <a:r>
              <a:rPr lang="ru-RU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Verdana" pitchFamily="34" charset="0"/>
                <a:cs typeface="Verdana" pitchFamily="34" charset="0"/>
              </a:rPr>
              <a:t> Физкультурно-оздоровительная работа в детском саду.»</a:t>
            </a:r>
            <a:r>
              <a:rPr lang="ru-RU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ru-RU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ru-RU" b="1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ru-RU" b="1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ru-RU" b="1" dirty="0">
              <a:solidFill>
                <a:srgbClr val="33CC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4869160"/>
            <a:ext cx="9144000" cy="953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lnSpc>
                <a:spcPts val="3600"/>
              </a:lnSpc>
            </a:pPr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методист  Бормотина Валентина Романовна</a:t>
            </a:r>
          </a:p>
          <a:p>
            <a:pPr algn="ctr" eaLnBrk="1" hangingPunct="1">
              <a:lnSpc>
                <a:spcPts val="3600"/>
              </a:lnSpc>
            </a:pPr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высшая  </a:t>
            </a:r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квалификационная категория</a:t>
            </a:r>
          </a:p>
        </p:txBody>
      </p:sp>
      <p:sp>
        <p:nvSpPr>
          <p:cNvPr id="24578" name="AutoShape 2" descr="https://i.mycdn.me/image?t=0&amp;bid=400714036648&amp;id=400714036648&amp;plc=WEB&amp;tkn=*Km44aj1OkuI-taxmozRoan3owZ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0" name="AutoShape 4" descr="https://i.mycdn.me/image?t=0&amp;bid=400714036648&amp;id=400714036648&amp;plc=WEB&amp;tkn=*Km44aj1OkuI-taxmozRoan3owZ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2" name="AutoShape 6" descr="https://i.mycdn.me/image?t=0&amp;bid=400714036648&amp;id=400714036648&amp;plc=WEB&amp;tkn=*Km44aj1OkuI-taxmozRoan3owZ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Содержимое 3" descr="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-1" y="2"/>
            <a:ext cx="2214547" cy="1821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-571536" y="0"/>
            <a:ext cx="10144196" cy="1000108"/>
          </a:xfrm>
        </p:spPr>
        <p:txBody>
          <a:bodyPr/>
          <a:lstStyle/>
          <a:p>
            <a:r>
              <a:rPr lang="ru-RU" sz="2400" b="1" dirty="0">
                <a:solidFill>
                  <a:schemeClr val="bg1"/>
                </a:solidFill>
                <a:latin typeface="+mn-lt"/>
              </a:rPr>
              <a:t>Самостоятельная 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деятельность  детей на прогулке</a:t>
            </a:r>
            <a:endParaRPr lang="ru-RU" sz="2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Содержимое 10" descr="50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214282" y="3827859"/>
            <a:ext cx="4040188" cy="3030141"/>
          </a:xfrm>
          <a:prstGeom prst="rect">
            <a:avLst/>
          </a:prstGeom>
        </p:spPr>
      </p:pic>
      <p:pic>
        <p:nvPicPr>
          <p:cNvPr id="5" name="Содержимое 7" descr="49.jpg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0" y="857232"/>
            <a:ext cx="3214678" cy="3951288"/>
          </a:xfrm>
          <a:prstGeom prst="rect">
            <a:avLst/>
          </a:prstGeom>
        </p:spPr>
      </p:pic>
      <p:pic>
        <p:nvPicPr>
          <p:cNvPr id="4" name="Содержимое 6" descr="48.jpg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4286248" y="785794"/>
            <a:ext cx="3177780" cy="4237040"/>
          </a:xfrm>
          <a:prstGeom prst="rect">
            <a:avLst/>
          </a:prstGeom>
        </p:spPr>
      </p:pic>
      <p:pic>
        <p:nvPicPr>
          <p:cNvPr id="7" name="Содержимое 11" descr="51.jpg"/>
          <p:cNvPicPr>
            <a:picLocks noGrp="1" noChangeAspect="1"/>
          </p:cNvPicPr>
          <p:nvPr>
            <p:ph sz="quarter" idx="4294967295"/>
          </p:nvPr>
        </p:nvPicPr>
        <p:blipFill>
          <a:blip r:embed="rId5"/>
          <a:stretch>
            <a:fillRect/>
          </a:stretch>
        </p:blipFill>
        <p:spPr>
          <a:xfrm>
            <a:off x="5102225" y="3826669"/>
            <a:ext cx="4041775" cy="3031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387424"/>
            <a:ext cx="9396536" cy="2816292"/>
          </a:xfrm>
        </p:spPr>
        <p:txBody>
          <a:bodyPr/>
          <a:lstStyle/>
          <a:p>
            <a:r>
              <a:rPr lang="ru-RU" sz="2400" i="0" dirty="0">
                <a:solidFill>
                  <a:schemeClr val="tx1"/>
                </a:solidFill>
              </a:rPr>
              <a:t/>
            </a:r>
            <a:br>
              <a:rPr lang="ru-RU" sz="2400" i="0" dirty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Подвижные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и спортивные игры</a:t>
            </a:r>
            <a:br>
              <a:rPr lang="ru-RU" sz="2400" b="1" dirty="0">
                <a:solidFill>
                  <a:schemeClr val="bg1"/>
                </a:solidFill>
                <a:latin typeface="+mn-lt"/>
              </a:rPr>
            </a:br>
            <a:r>
              <a:rPr lang="ru-RU" sz="2400" b="1" dirty="0">
                <a:solidFill>
                  <a:schemeClr val="bg1"/>
                </a:solidFill>
                <a:latin typeface="+mn-lt"/>
              </a:rPr>
              <a:t> подбираются в соответствии с возрастом ребёнка, местом и временем её проведения. 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>
                <a:solidFill>
                  <a:srgbClr val="9900CC"/>
                </a:solidFill>
                <a:latin typeface="Arial Black" pitchFamily="34" charset="0"/>
              </a:rPr>
              <a:t/>
            </a:r>
            <a:br>
              <a:rPr lang="ru-RU" sz="2800" b="1" dirty="0">
                <a:solidFill>
                  <a:srgbClr val="9900CC"/>
                </a:solidFill>
                <a:latin typeface="Arial Black" pitchFamily="34" charset="0"/>
              </a:rPr>
            </a:br>
            <a:endParaRPr lang="ru-RU" sz="2800" b="1" dirty="0">
              <a:solidFill>
                <a:srgbClr val="9900CC"/>
              </a:solidFill>
              <a:latin typeface="Arial Black" pitchFamily="34" charset="0"/>
            </a:endParaRPr>
          </a:p>
        </p:txBody>
      </p:sp>
      <p:pic>
        <p:nvPicPr>
          <p:cNvPr id="8" name="Содержимое 8" descr="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1643050"/>
            <a:ext cx="4024282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Содержимое 4" descr="3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71472" y="4143377"/>
            <a:ext cx="4071934" cy="2714623"/>
          </a:xfrm>
        </p:spPr>
      </p:pic>
      <p:pic>
        <p:nvPicPr>
          <p:cNvPr id="7" name="Содержимое 4" descr="2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095715" y="2500306"/>
            <a:ext cx="5048285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Релаксация -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2800" b="1" dirty="0">
                <a:solidFill>
                  <a:schemeClr val="bg1"/>
                </a:solidFill>
                <a:latin typeface="+mn-lt"/>
              </a:rPr>
            </a:br>
            <a:r>
              <a:rPr lang="ru-RU" sz="2800" b="1" dirty="0">
                <a:solidFill>
                  <a:schemeClr val="bg1"/>
                </a:solidFill>
                <a:latin typeface="+mn-lt"/>
              </a:rPr>
              <a:t>используется 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 спокойная  классическая 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музыка 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 и  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звуки 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 природы.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Содержимое 10" descr="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1785926"/>
            <a:ext cx="4476781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Содержимое 12" descr="136435894484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572000" y="2786058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1400"/>
            <a:ext cx="9144000" cy="2241995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 Умение </a:t>
            </a:r>
            <a:r>
              <a:rPr lang="ru-RU" sz="2000" b="1" dirty="0">
                <a:solidFill>
                  <a:schemeClr val="bg1"/>
                </a:solidFill>
                <a:latin typeface="+mn-lt"/>
              </a:rPr>
              <a:t>расслабляться </a:t>
            </a:r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помогает </a:t>
            </a:r>
            <a:r>
              <a:rPr lang="ru-RU" sz="2000" b="1" dirty="0">
                <a:solidFill>
                  <a:schemeClr val="bg1"/>
                </a:solidFill>
                <a:latin typeface="+mn-lt"/>
              </a:rPr>
              <a:t>одним детям снять </a:t>
            </a:r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напряжение</a:t>
            </a:r>
            <a:r>
              <a:rPr lang="ru-RU" sz="2000" b="1" dirty="0">
                <a:solidFill>
                  <a:schemeClr val="bg1"/>
                </a:solidFill>
                <a:latin typeface="+mn-lt"/>
              </a:rPr>
              <a:t>, другим </a:t>
            </a:r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–сконцентрировать </a:t>
            </a:r>
            <a:r>
              <a:rPr lang="ru-RU" sz="2000" b="1" dirty="0">
                <a:solidFill>
                  <a:schemeClr val="bg1"/>
                </a:solidFill>
                <a:latin typeface="+mn-lt"/>
              </a:rPr>
              <a:t>внимание, </a:t>
            </a:r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снять возбуждение</a:t>
            </a:r>
            <a:r>
              <a:rPr lang="ru-RU" sz="2000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расслабить мышцы.</a:t>
            </a:r>
            <a:endParaRPr lang="ru-RU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7030" y="2060848"/>
            <a:ext cx="4072966" cy="4154234"/>
          </a:xfrm>
          <a:scene3d>
            <a:camera prst="perspectiveContrastingRightFacing"/>
            <a:lightRig rig="threePt" dir="t"/>
          </a:scene3d>
          <a:sp3d>
            <a:bevelT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1" y="1916832"/>
            <a:ext cx="3985767" cy="4155374"/>
          </a:xfrm>
          <a:prstGeom prst="rect">
            <a:avLst/>
          </a:prstGeom>
          <a:scene3d>
            <a:camera prst="perspectiveHeroicExtremeLeftFacing"/>
            <a:lightRig rig="threePt" dir="t"/>
          </a:scene3d>
          <a:sp3d>
            <a:bevelT/>
          </a:sp3d>
        </p:spPr>
      </p:pic>
      <p:sp>
        <p:nvSpPr>
          <p:cNvPr id="2" name="Пятно 2 1"/>
          <p:cNvSpPr/>
          <p:nvPr/>
        </p:nvSpPr>
        <p:spPr bwMode="auto">
          <a:xfrm rot="2715563">
            <a:off x="7560703" y="2431367"/>
            <a:ext cx="914400" cy="914400"/>
          </a:xfrm>
          <a:prstGeom prst="irregularSeal2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6" name="4-конечная звезда 5"/>
          <p:cNvSpPr/>
          <p:nvPr/>
        </p:nvSpPr>
        <p:spPr bwMode="auto">
          <a:xfrm rot="2116381">
            <a:off x="3383932" y="5121251"/>
            <a:ext cx="914400" cy="914400"/>
          </a:xfrm>
          <a:prstGeom prst="star4">
            <a:avLst/>
          </a:prstGeom>
          <a:solidFill>
            <a:srgbClr val="FF37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5" descr="SDC146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3240" y="1714488"/>
            <a:ext cx="3071834" cy="2303876"/>
          </a:xfrm>
          <a:prstGeom prst="rect">
            <a:avLst/>
          </a:prstGeom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2519"/>
            <a:ext cx="9144000" cy="1795043"/>
          </a:xfrm>
        </p:spPr>
        <p:txBody>
          <a:bodyPr wrap="square" tIns="0" bIns="0">
            <a:spAutoFit/>
          </a:bodyPr>
          <a:lstStyle/>
          <a:p>
            <a:pPr>
              <a:lnSpc>
                <a:spcPts val="3600"/>
              </a:lnSpc>
            </a:pPr>
            <a:r>
              <a:rPr lang="ru-RU" sz="3600" b="1" dirty="0">
                <a:solidFill>
                  <a:srgbClr val="0000FF"/>
                </a:solidFill>
              </a:rPr>
              <a:t/>
            </a:r>
            <a:br>
              <a:rPr lang="ru-RU" sz="3600" b="1" dirty="0">
                <a:solidFill>
                  <a:srgbClr val="0000FF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Гимнастика пробуждения: </a:t>
            </a:r>
            <a:r>
              <a:rPr lang="ru-RU" sz="2000" b="1" dirty="0">
                <a:solidFill>
                  <a:schemeClr val="bg1"/>
                </a:solidFill>
                <a:latin typeface="+mn-lt"/>
              </a:rPr>
              <a:t>упражнения </a:t>
            </a:r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в  </a:t>
            </a:r>
            <a:r>
              <a:rPr lang="ru-RU" sz="2000" b="1" dirty="0">
                <a:solidFill>
                  <a:schemeClr val="bg1"/>
                </a:solidFill>
                <a:latin typeface="+mn-lt"/>
              </a:rPr>
              <a:t>кроватках, </a:t>
            </a:r>
            <a:r>
              <a:rPr lang="ru-RU" sz="2000" b="1" dirty="0" smtClean="0">
                <a:solidFill>
                  <a:schemeClr val="bg1"/>
                </a:solidFill>
              </a:rPr>
              <a:t>ходьба по дорожкам «здоровья», лёгкий бег из  спальни в группу, дыхательная гимнастика, точечный массаж.   </a:t>
            </a:r>
            <a:endParaRPr lang="ru-RU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Содержимое 4" descr="SDC1464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643050"/>
            <a:ext cx="3143272" cy="2357454"/>
          </a:xfrm>
        </p:spPr>
      </p:pic>
      <p:pic>
        <p:nvPicPr>
          <p:cNvPr id="4" name="Содержимое 4" descr="SDC146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143636" y="1643050"/>
            <a:ext cx="3000364" cy="2357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Содержимое 6" descr="SDC145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643314"/>
            <a:ext cx="3047988" cy="2786082"/>
          </a:xfrm>
          <a:prstGeom prst="rect">
            <a:avLst/>
          </a:prstGeom>
        </p:spPr>
      </p:pic>
      <p:pic>
        <p:nvPicPr>
          <p:cNvPr id="7" name="Содержимое 7" descr="SDC1457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88109" y="3643314"/>
            <a:ext cx="2755891" cy="2714644"/>
          </a:xfrm>
          <a:prstGeom prst="rect">
            <a:avLst/>
          </a:prstGeom>
        </p:spPr>
      </p:pic>
      <p:pic>
        <p:nvPicPr>
          <p:cNvPr id="8" name="Содержимое 3" descr="2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928927" y="3633978"/>
            <a:ext cx="3429024" cy="279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0"/>
            <a:ext cx="8243918" cy="1214422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Оборудование уголков здоровья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" name="Содержимое 4" descr="SDC1458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857496"/>
            <a:ext cx="4381504" cy="3286128"/>
          </a:xfrm>
        </p:spPr>
      </p:pic>
      <p:pic>
        <p:nvPicPr>
          <p:cNvPr id="6" name="Содержимое 5" descr="SDC1458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9124" y="1785926"/>
            <a:ext cx="4714876" cy="2857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SDC1458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786058"/>
            <a:ext cx="4286253" cy="3214690"/>
          </a:xfrm>
        </p:spPr>
      </p:pic>
      <p:pic>
        <p:nvPicPr>
          <p:cNvPr id="6" name="Содержимое 5" descr="SDC1459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4876" y="785794"/>
            <a:ext cx="4429124" cy="3321843"/>
          </a:xfrm>
        </p:spPr>
      </p:pic>
      <p:sp>
        <p:nvSpPr>
          <p:cNvPr id="7" name="Прямоугольник 6"/>
          <p:cNvSpPr/>
          <p:nvPr/>
        </p:nvSpPr>
        <p:spPr>
          <a:xfrm>
            <a:off x="928662" y="0"/>
            <a:ext cx="73581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Оборудование уголков здоровья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SDC1459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786058"/>
            <a:ext cx="4622813" cy="3467110"/>
          </a:xfrm>
        </p:spPr>
      </p:pic>
      <p:pic>
        <p:nvPicPr>
          <p:cNvPr id="6" name="Содержимое 5" descr="SDC1459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4876" y="2786058"/>
            <a:ext cx="4429124" cy="3500462"/>
          </a:xfrm>
        </p:spPr>
      </p:pic>
      <p:sp>
        <p:nvSpPr>
          <p:cNvPr id="7" name="Прямоугольник 6"/>
          <p:cNvSpPr/>
          <p:nvPr/>
        </p:nvSpPr>
        <p:spPr>
          <a:xfrm>
            <a:off x="928662" y="0"/>
            <a:ext cx="73581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Оборудование уголков здоровья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SDC1460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500306"/>
            <a:ext cx="4572005" cy="3786194"/>
          </a:xfrm>
        </p:spPr>
      </p:pic>
      <p:pic>
        <p:nvPicPr>
          <p:cNvPr id="6" name="Содержимое 5" descr="SDC1459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500306"/>
            <a:ext cx="4500562" cy="3857652"/>
          </a:xfrm>
        </p:spPr>
      </p:pic>
      <p:sp>
        <p:nvSpPr>
          <p:cNvPr id="7" name="Прямоугольник 6"/>
          <p:cNvSpPr/>
          <p:nvPr/>
        </p:nvSpPr>
        <p:spPr>
          <a:xfrm>
            <a:off x="928662" y="0"/>
            <a:ext cx="735811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Оборудование уголков здоровья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SDC146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357430"/>
            <a:ext cx="4476781" cy="3357586"/>
          </a:xfrm>
        </p:spPr>
      </p:pic>
      <p:pic>
        <p:nvPicPr>
          <p:cNvPr id="7" name="Содержимое 6" descr="SDC1460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1968" y="2857496"/>
            <a:ext cx="4572032" cy="3429024"/>
          </a:xfrm>
        </p:spPr>
      </p:pic>
      <p:sp>
        <p:nvSpPr>
          <p:cNvPr id="8" name="Прямоугольник 7"/>
          <p:cNvSpPr/>
          <p:nvPr/>
        </p:nvSpPr>
        <p:spPr>
          <a:xfrm>
            <a:off x="928662" y="0"/>
            <a:ext cx="73581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Оборудование уголков здоровья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</a:endParaRP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</a:rPr>
              <a:t>Каждый из нас хочет видеть своих детей</a:t>
            </a: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</a:rPr>
              <a:t> здоровыми, счастливыми, </a:t>
            </a: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</a:endParaRP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</a:rPr>
              <a:t>но не все задумываются о том, как сделать так, </a:t>
            </a: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</a:rPr>
              <a:t>чтобы дети, вырастая, жили в ладу с собой, окружающим миром, другими людьми. </a:t>
            </a: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</a:rPr>
              <a:t>А ведь за всем этим стоит здоровый образ жизни. Именно он дает физические и духовные силы, </a:t>
            </a: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</a:rPr>
              <a:t>здоровую нервную систему, </a:t>
            </a: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</a:rPr>
              <a:t>способность противостоять вредным влияниям, чувствовать радость от того, что живешь.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SDC1467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857364"/>
            <a:ext cx="3348064" cy="4464085"/>
          </a:xfrm>
        </p:spPr>
      </p:pic>
      <p:pic>
        <p:nvPicPr>
          <p:cNvPr id="6" name="Содержимое 5" descr="SDC1467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29256" y="1857364"/>
            <a:ext cx="3371852" cy="4495803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Оборудование уголков здоровья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20161021_14423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57818" y="1857364"/>
            <a:ext cx="3375445" cy="4500594"/>
          </a:xfrm>
        </p:spPr>
      </p:pic>
      <p:pic>
        <p:nvPicPr>
          <p:cNvPr id="7" name="Содержимое 4" descr="20161021_1441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4348" y="1785926"/>
            <a:ext cx="3389712" cy="4519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6"/>
          <p:cNvSpPr>
            <a:spLocks noGrp="1"/>
          </p:cNvSpPr>
          <p:nvPr>
            <p:ph type="title"/>
          </p:nvPr>
        </p:nvSpPr>
        <p:spPr>
          <a:xfrm>
            <a:off x="642910" y="0"/>
            <a:ext cx="7815290" cy="1571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Оборудование уголков здоровья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4" descr="20161025_1319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857620" y="3786190"/>
            <a:ext cx="5072098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Содержимое 4" descr="20161021_151504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214282" y="1785926"/>
            <a:ext cx="3429024" cy="4857784"/>
          </a:xfrm>
        </p:spPr>
      </p:pic>
      <p:pic>
        <p:nvPicPr>
          <p:cNvPr id="6" name="Содержимое 5" descr="20161025_131817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3857620" y="1785926"/>
            <a:ext cx="5099067" cy="3071834"/>
          </a:xfrm>
        </p:spPr>
      </p:pic>
      <p:sp>
        <p:nvSpPr>
          <p:cNvPr id="8" name="Заголовок 6"/>
          <p:cNvSpPr>
            <a:spLocks noGrp="1"/>
          </p:cNvSpPr>
          <p:nvPr>
            <p:ph type="title"/>
          </p:nvPr>
        </p:nvSpPr>
        <p:spPr>
          <a:xfrm>
            <a:off x="642910" y="214290"/>
            <a:ext cx="78152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Оборудование уголков здоровья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2519"/>
            <a:ext cx="9144000" cy="882357"/>
          </a:xfrm>
        </p:spPr>
        <p:txBody>
          <a:bodyPr wrap="square" tIns="0" bIns="0">
            <a:spAutoFit/>
          </a:bodyPr>
          <a:lstStyle/>
          <a:p>
            <a:pPr>
              <a:lnSpc>
                <a:spcPts val="3600"/>
              </a:lnSpc>
            </a:pPr>
            <a:r>
              <a:rPr lang="ru-RU" sz="3600" b="1" dirty="0">
                <a:solidFill>
                  <a:srgbClr val="0000FF"/>
                </a:solidFill>
              </a:rPr>
              <a:t/>
            </a:r>
            <a:br>
              <a:rPr lang="ru-RU" sz="3600" b="1" dirty="0">
                <a:solidFill>
                  <a:srgbClr val="0000FF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 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77622"/>
            <a:ext cx="4000496" cy="4257153"/>
          </a:xfrm>
          <a:scene3d>
            <a:camera prst="isometricOffAxis1Right"/>
            <a:lightRig rig="threePt" dir="t"/>
          </a:scene3d>
          <a:sp3d>
            <a:bevelT/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410658">
            <a:off x="4476806" y="1836254"/>
            <a:ext cx="4547306" cy="4480887"/>
          </a:xfrm>
          <a:prstGeom prst="rect">
            <a:avLst/>
          </a:prstGeom>
          <a:noFill/>
          <a:ln>
            <a:noFill/>
          </a:ln>
          <a:effectLst/>
          <a:scene3d>
            <a:camera prst="perspectiveContrastingLeftFacing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7-конечная звезда 1"/>
          <p:cNvSpPr/>
          <p:nvPr/>
        </p:nvSpPr>
        <p:spPr bwMode="auto">
          <a:xfrm>
            <a:off x="4214810" y="5000636"/>
            <a:ext cx="914400" cy="914400"/>
          </a:xfrm>
          <a:prstGeom prst="star7">
            <a:avLst/>
          </a:prstGeom>
          <a:solidFill>
            <a:srgbClr val="9900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5" name="4-конечная звезда 4"/>
          <p:cNvSpPr/>
          <p:nvPr/>
        </p:nvSpPr>
        <p:spPr bwMode="auto">
          <a:xfrm rot="2720264">
            <a:off x="2745143" y="5383050"/>
            <a:ext cx="914400" cy="914400"/>
          </a:xfrm>
          <a:prstGeom prst="star4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5786" y="285727"/>
            <a:ext cx="78581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Ходьба по дорожкам «здоровья»,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лёгкий бег на массажных ковриках.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42852"/>
            <a:ext cx="7772400" cy="1609748"/>
          </a:xfrm>
        </p:spPr>
        <p:txBody>
          <a:bodyPr/>
          <a:lstStyle/>
          <a:p>
            <a:r>
              <a:rPr lang="ru-RU" b="1" i="0" dirty="0" smtClean="0">
                <a:solidFill>
                  <a:schemeClr val="bg1"/>
                </a:solidFill>
                <a:hlinkClick r:id="rId2"/>
              </a:rPr>
              <a:t/>
            </a:r>
            <a:br>
              <a:rPr lang="ru-RU" b="1" i="0" dirty="0" smtClean="0">
                <a:solidFill>
                  <a:schemeClr val="bg1"/>
                </a:solidFill>
                <a:hlinkClick r:id="rId2"/>
              </a:rPr>
            </a:br>
            <a:r>
              <a:rPr lang="ru-RU" b="1" i="0" dirty="0" smtClean="0">
                <a:solidFill>
                  <a:schemeClr val="bg1"/>
                </a:solidFill>
                <a:hlinkClick r:id="rId2"/>
              </a:rPr>
              <a:t>«Солевая</a:t>
            </a:r>
            <a:r>
              <a:rPr lang="ru-RU" i="0" dirty="0" smtClean="0">
                <a:solidFill>
                  <a:schemeClr val="bg1"/>
                </a:solidFill>
                <a:hlinkClick r:id="rId2"/>
              </a:rPr>
              <a:t> </a:t>
            </a:r>
            <a:r>
              <a:rPr lang="ru-RU" b="1" i="0" dirty="0" smtClean="0">
                <a:solidFill>
                  <a:schemeClr val="bg1"/>
                </a:solidFill>
                <a:hlinkClick r:id="rId2"/>
              </a:rPr>
              <a:t>дорожка»</a:t>
            </a:r>
            <a:r>
              <a:rPr lang="ru-RU" i="0" dirty="0" smtClean="0">
                <a:solidFill>
                  <a:schemeClr val="bg1"/>
                </a:solidFill>
                <a:hlinkClick r:id="rId2"/>
              </a:rPr>
              <a:t>                </a:t>
            </a:r>
            <a:r>
              <a:rPr lang="ru-RU" i="0" dirty="0" smtClean="0">
                <a:solidFill>
                  <a:schemeClr val="accent3"/>
                </a:solidFill>
                <a:hlinkClick r:id="rId2"/>
              </a:rPr>
              <a:t>(закаливание)</a:t>
            </a:r>
            <a:r>
              <a:rPr lang="ru-RU" i="0" dirty="0" smtClean="0">
                <a:solidFill>
                  <a:schemeClr val="bg1"/>
                </a:solidFill>
              </a:rPr>
              <a:t/>
            </a:r>
            <a:br>
              <a:rPr lang="ru-RU" i="0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Содержимое 4" descr="SDC1469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1768091"/>
            <a:ext cx="4405310" cy="3303983"/>
          </a:xfrm>
        </p:spPr>
      </p:pic>
      <p:pic>
        <p:nvPicPr>
          <p:cNvPr id="6" name="Содержимое 5" descr="SDC1469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432275" y="2857496"/>
            <a:ext cx="4711725" cy="35337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752600"/>
          </a:xfrm>
        </p:spPr>
        <p:txBody>
          <a:bodyPr/>
          <a:lstStyle/>
          <a:p>
            <a:pPr eaLnBrk="1" hangingPunct="1"/>
            <a:r>
              <a:rPr lang="ru-RU" sz="3600" b="1" u="sng" dirty="0" smtClean="0">
                <a:solidFill>
                  <a:schemeClr val="bg1"/>
                </a:solidFill>
                <a:latin typeface="Times New Roman" pitchFamily="18" charset="0"/>
              </a:rPr>
              <a:t>Упражнения для профилактики,  коррекции осанки и плоскостопия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4" y="4102796"/>
            <a:ext cx="3674760" cy="27552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95296" y="3643596"/>
            <a:ext cx="2755203" cy="36736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20362" y="880725"/>
            <a:ext cx="2665507" cy="410445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428652"/>
            <a:ext cx="9144000" cy="1841429"/>
          </a:xfrm>
        </p:spPr>
        <p:txBody>
          <a:bodyPr/>
          <a:lstStyle/>
          <a:p>
            <a:r>
              <a:rPr lang="ru-RU" sz="3600" b="1" dirty="0">
                <a:solidFill>
                  <a:srgbClr val="3333FF"/>
                </a:solidFill>
                <a:latin typeface="Arial Black" pitchFamily="34" charset="0"/>
              </a:rPr>
              <a:t/>
            </a:r>
            <a:br>
              <a:rPr lang="ru-RU" sz="3600" b="1" dirty="0">
                <a:solidFill>
                  <a:srgbClr val="3333FF"/>
                </a:solidFill>
                <a:latin typeface="Arial Black" pitchFamily="34" charset="0"/>
              </a:rPr>
            </a:br>
            <a:r>
              <a:rPr lang="ru-RU" sz="3600" b="1" dirty="0">
                <a:solidFill>
                  <a:srgbClr val="3333FF"/>
                </a:solidFill>
                <a:latin typeface="Arial Black" pitchFamily="34" charset="0"/>
              </a:rPr>
              <a:t/>
            </a:r>
            <a:br>
              <a:rPr lang="ru-RU" sz="3600" b="1" dirty="0">
                <a:solidFill>
                  <a:srgbClr val="3333FF"/>
                </a:solidFill>
                <a:latin typeface="Arial Black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+mn-lt"/>
              </a:rPr>
              <a:t>Восточная гимнастика</a:t>
            </a:r>
            <a:br>
              <a:rPr lang="ru-RU" sz="2800" b="1" dirty="0">
                <a:solidFill>
                  <a:schemeClr val="bg1"/>
                </a:solidFill>
                <a:latin typeface="+mn-lt"/>
              </a:rPr>
            </a:br>
            <a:r>
              <a:rPr lang="ru-RU" sz="2800" b="1" dirty="0">
                <a:solidFill>
                  <a:schemeClr val="bg1"/>
                </a:solidFill>
                <a:latin typeface="+mn-lt"/>
              </a:rPr>
              <a:t>проводится со среднего возраста, развивает пластику движений</a:t>
            </a:r>
            <a:r>
              <a:rPr lang="ru-RU" sz="3600" b="1" dirty="0">
                <a:solidFill>
                  <a:srgbClr val="0000FF"/>
                </a:solidFill>
                <a:latin typeface="Arial Black" pitchFamily="34" charset="0"/>
              </a:rPr>
              <a:t/>
            </a:r>
            <a:br>
              <a:rPr lang="ru-RU" sz="3600" b="1" dirty="0">
                <a:solidFill>
                  <a:srgbClr val="0000FF"/>
                </a:solidFill>
                <a:latin typeface="Arial Black" pitchFamily="34" charset="0"/>
              </a:rPr>
            </a:br>
            <a:endParaRPr lang="ru-RU" sz="36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5" name="Содержимое 4" descr="2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87353"/>
            <a:ext cx="9144000" cy="66136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603448"/>
            <a:ext cx="9144000" cy="2356048"/>
          </a:xfrm>
        </p:spPr>
        <p:txBody>
          <a:bodyPr/>
          <a:lstStyle/>
          <a:p>
            <a:r>
              <a:rPr lang="ru-RU" sz="3600" b="1" dirty="0">
                <a:solidFill>
                  <a:srgbClr val="0000FF"/>
                </a:solidFill>
                <a:latin typeface="Arial Black" pitchFamily="34" charset="0"/>
              </a:rPr>
              <a:t/>
            </a:r>
            <a:br>
              <a:rPr lang="ru-RU" sz="3600" b="1" dirty="0">
                <a:solidFill>
                  <a:srgbClr val="0000FF"/>
                </a:solidFill>
                <a:latin typeface="Arial Black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+mn-lt"/>
              </a:rPr>
              <a:t>Гимнастика пальчиковая</a:t>
            </a:r>
            <a:r>
              <a:rPr lang="ru-RU" sz="2800" i="0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2800" i="0" dirty="0">
                <a:solidFill>
                  <a:schemeClr val="bg1"/>
                </a:solidFill>
                <a:latin typeface="+mn-lt"/>
              </a:rPr>
            </a:br>
            <a:r>
              <a:rPr lang="ru-RU" sz="2800" b="1" dirty="0">
                <a:solidFill>
                  <a:schemeClr val="bg1"/>
                </a:solidFill>
                <a:latin typeface="+mn-lt"/>
              </a:rPr>
              <a:t>рекомендуется всем детям, особенно с речевыми проблемами. Проводиться в любой удобный отрезок времени.</a:t>
            </a:r>
          </a:p>
        </p:txBody>
      </p:sp>
      <p:pic>
        <p:nvPicPr>
          <p:cNvPr id="7" name="Содержимое 6" descr="3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2025943"/>
            <a:ext cx="6429419" cy="4371292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Righ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15416"/>
            <a:ext cx="9144000" cy="2068016"/>
          </a:xfrm>
        </p:spPr>
        <p:txBody>
          <a:bodyPr/>
          <a:lstStyle/>
          <a:p>
            <a:r>
              <a:rPr lang="ru-RU" sz="3600" b="1" dirty="0">
                <a:solidFill>
                  <a:srgbClr val="0000FF"/>
                </a:solidFill>
                <a:latin typeface="Arial Black" pitchFamily="34" charset="0"/>
              </a:rPr>
              <a:t/>
            </a:r>
            <a:br>
              <a:rPr lang="ru-RU" sz="3600" b="1" dirty="0">
                <a:solidFill>
                  <a:srgbClr val="0000FF"/>
                </a:solidFill>
                <a:latin typeface="Arial Black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+mn-lt"/>
              </a:rPr>
              <a:t>Гимнастика для глаз</a:t>
            </a:r>
            <a:br>
              <a:rPr lang="ru-RU" sz="2800" b="1" dirty="0">
                <a:solidFill>
                  <a:schemeClr val="bg1"/>
                </a:solidFill>
                <a:latin typeface="+mn-lt"/>
              </a:rPr>
            </a:br>
            <a:r>
              <a:rPr lang="ru-RU" sz="2800" b="1" dirty="0">
                <a:solidFill>
                  <a:schemeClr val="bg1"/>
                </a:solidFill>
                <a:latin typeface="+mn-lt"/>
              </a:rPr>
              <a:t>рекомендуется использовать наглядный материал (ориентиры), показ педагога.</a:t>
            </a:r>
            <a:br>
              <a:rPr lang="ru-RU" sz="2800" b="1" dirty="0">
                <a:solidFill>
                  <a:schemeClr val="bg1"/>
                </a:solidFill>
                <a:latin typeface="+mn-lt"/>
              </a:rPr>
            </a:b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3012" name="Picture 4" descr="DSC011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7"/>
            <a:ext cx="6106430" cy="4582883"/>
          </a:xfrm>
          <a:prstGeom prst="rect">
            <a:avLst/>
          </a:prstGeom>
          <a:noFill/>
          <a:ln w="130175">
            <a:noFill/>
            <a:miter lim="800000"/>
            <a:headEnd/>
            <a:tailEnd/>
          </a:ln>
          <a:scene3d>
            <a:camera prst="isometricRightUp">
              <a:rot lat="1891002" lon="20588430" rev="45214"/>
            </a:camera>
            <a:lightRig rig="threePt" dir="t"/>
          </a:scene3d>
          <a:sp3d>
            <a:bevelT w="190500" h="190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250825" y="333375"/>
          <a:ext cx="8713788" cy="5732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1627176"/>
          </a:xfrm>
        </p:spPr>
        <p:txBody>
          <a:bodyPr/>
          <a:lstStyle/>
          <a:p>
            <a:r>
              <a:rPr lang="ru-RU" sz="3200" b="1" dirty="0">
                <a:solidFill>
                  <a:schemeClr val="bg1"/>
                </a:solidFill>
              </a:rPr>
              <a:t>«Здоровье – не все, </a:t>
            </a:r>
            <a:br>
              <a:rPr lang="ru-RU" sz="3200" b="1" dirty="0">
                <a:solidFill>
                  <a:schemeClr val="bg1"/>
                </a:solidFill>
              </a:rPr>
            </a:br>
            <a:r>
              <a:rPr lang="ru-RU" sz="3200" b="1" dirty="0">
                <a:solidFill>
                  <a:schemeClr val="bg1"/>
                </a:solidFill>
              </a:rPr>
              <a:t>но все без здоровья – ничто»</a:t>
            </a:r>
            <a:br>
              <a:rPr lang="ru-RU" sz="3200" b="1" dirty="0">
                <a:solidFill>
                  <a:schemeClr val="bg1"/>
                </a:solidFill>
              </a:rPr>
            </a:br>
            <a:r>
              <a:rPr lang="ru-RU" sz="3200" b="1" dirty="0">
                <a:solidFill>
                  <a:schemeClr val="bg1"/>
                </a:solidFill>
              </a:rPr>
              <a:t>                                    </a:t>
            </a:r>
            <a:r>
              <a:rPr lang="ru-RU" sz="2800" dirty="0">
                <a:solidFill>
                  <a:schemeClr val="bg1"/>
                </a:solidFill>
              </a:rPr>
              <a:t>Сократ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76475"/>
            <a:ext cx="8143900" cy="385445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z="2800" b="1" dirty="0" smtClean="0"/>
              <a:t>«Забота </a:t>
            </a:r>
            <a:r>
              <a:rPr lang="ru-RU" sz="2800" b="1" dirty="0"/>
              <a:t>о здоровье  </a:t>
            </a:r>
            <a:r>
              <a:rPr lang="ru-RU" sz="2800" b="1" dirty="0" smtClean="0"/>
              <a:t>-</a:t>
            </a:r>
          </a:p>
          <a:p>
            <a:pPr algn="ctr">
              <a:buFont typeface="Wingdings" pitchFamily="2" charset="2"/>
              <a:buNone/>
            </a:pPr>
            <a:r>
              <a:rPr lang="ru-RU" sz="2800" b="1" dirty="0" smtClean="0"/>
              <a:t> это важнейший </a:t>
            </a:r>
            <a:r>
              <a:rPr lang="ru-RU" sz="2800" b="1" dirty="0"/>
              <a:t>труд воспитателя. </a:t>
            </a:r>
            <a:endParaRPr lang="ru-RU" sz="2800" b="1" dirty="0" smtClean="0"/>
          </a:p>
          <a:p>
            <a:pPr algn="ctr">
              <a:buFont typeface="Wingdings" pitchFamily="2" charset="2"/>
              <a:buNone/>
            </a:pPr>
            <a:r>
              <a:rPr lang="ru-RU" sz="2800" b="1" dirty="0" smtClean="0"/>
              <a:t>От </a:t>
            </a:r>
            <a:r>
              <a:rPr lang="ru-RU" sz="2800" b="1" dirty="0"/>
              <a:t>жизнерадостности, бодрости детей зависит их духовная жизнь, </a:t>
            </a:r>
            <a:r>
              <a:rPr lang="ru-RU" sz="2800" b="1" dirty="0" smtClean="0"/>
              <a:t>мировоззрение</a:t>
            </a:r>
            <a:r>
              <a:rPr lang="ru-RU" sz="2800" b="1" dirty="0"/>
              <a:t>, умственное развитие, прочность знаний, </a:t>
            </a:r>
            <a:endParaRPr lang="ru-RU" sz="2800" b="1" dirty="0" smtClean="0"/>
          </a:p>
          <a:p>
            <a:pPr algn="ctr">
              <a:buFont typeface="Wingdings" pitchFamily="2" charset="2"/>
              <a:buNone/>
            </a:pPr>
            <a:r>
              <a:rPr lang="ru-RU" sz="2800" b="1" dirty="0" smtClean="0"/>
              <a:t>вера </a:t>
            </a:r>
            <a:r>
              <a:rPr lang="ru-RU" sz="2800" b="1" dirty="0"/>
              <a:t>в свои силы».</a:t>
            </a:r>
          </a:p>
          <a:p>
            <a:pPr algn="ctr">
              <a:buFont typeface="Wingdings" pitchFamily="2" charset="2"/>
              <a:buNone/>
            </a:pPr>
            <a:r>
              <a:rPr lang="ru-RU" sz="2800" dirty="0"/>
              <a:t>                                  В.Сухомлинский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7" descr="н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643438" y="1285860"/>
            <a:ext cx="4500561" cy="3518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Сказкотерапия  используется  для                          </a:t>
            </a:r>
            <a:r>
              <a:rPr lang="ru-RU" sz="2400" b="1" dirty="0" err="1" smtClean="0">
                <a:solidFill>
                  <a:schemeClr val="bg1"/>
                </a:solidFill>
                <a:latin typeface="+mn-lt"/>
              </a:rPr>
              <a:t>психо-терапевтической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  и 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развивающей работы. 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 </a:t>
            </a:r>
            <a:endParaRPr lang="ru-RU" sz="2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Содержимое 5" descr="кк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1285860"/>
            <a:ext cx="4786313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Содержимое 4" descr="йй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786314" y="3589736"/>
            <a:ext cx="4357686" cy="32682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/>
          <a:lstStyle/>
          <a:p>
            <a:r>
              <a:rPr lang="ru-RU" sz="3600" b="1" dirty="0">
                <a:solidFill>
                  <a:srgbClr val="0000FF"/>
                </a:solidFill>
                <a:latin typeface="Arial Black" pitchFamily="34" charset="0"/>
              </a:rPr>
              <a:t/>
            </a:r>
            <a:br>
              <a:rPr lang="ru-RU" sz="3600" b="1" dirty="0">
                <a:solidFill>
                  <a:srgbClr val="0000FF"/>
                </a:solidFill>
                <a:latin typeface="Arial Black" pitchFamily="34" charset="0"/>
              </a:rPr>
            </a:br>
            <a:r>
              <a:rPr lang="ru-RU" sz="3600" b="1" dirty="0">
                <a:solidFill>
                  <a:srgbClr val="0000FF"/>
                </a:solidFill>
                <a:latin typeface="Arial Black" pitchFamily="34" charset="0"/>
              </a:rPr>
              <a:t/>
            </a:r>
            <a:br>
              <a:rPr lang="ru-RU" sz="3600" b="1" dirty="0">
                <a:solidFill>
                  <a:srgbClr val="0000FF"/>
                </a:solidFill>
                <a:latin typeface="Arial Black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+mn-lt"/>
              </a:rPr>
              <a:t>Технологии музыкального воздействия</a:t>
            </a:r>
            <a:br>
              <a:rPr lang="ru-RU" sz="2400" b="1" dirty="0">
                <a:solidFill>
                  <a:schemeClr val="bg1"/>
                </a:solidFill>
                <a:latin typeface="+mn-lt"/>
              </a:rPr>
            </a:br>
            <a:r>
              <a:rPr lang="ru-RU" sz="2400" b="1" dirty="0">
                <a:solidFill>
                  <a:schemeClr val="bg1"/>
                </a:solidFill>
                <a:latin typeface="+mn-lt"/>
              </a:rPr>
              <a:t>используется в качестве 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вспомогательного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средства, 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для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снятия напряжения, повышения эмоционального настроя.</a:t>
            </a:r>
            <a:r>
              <a:rPr lang="ru-RU" sz="3600" b="1" dirty="0">
                <a:solidFill>
                  <a:srgbClr val="9900CC"/>
                </a:solidFill>
                <a:latin typeface="Arial Black" pitchFamily="34" charset="0"/>
              </a:rPr>
              <a:t/>
            </a:r>
            <a:br>
              <a:rPr lang="ru-RU" sz="3600" b="1" dirty="0">
                <a:solidFill>
                  <a:srgbClr val="9900CC"/>
                </a:solidFill>
                <a:latin typeface="Arial Black" pitchFamily="34" charset="0"/>
              </a:rPr>
            </a:br>
            <a:endParaRPr lang="ru-RU" sz="2000" b="1" dirty="0">
              <a:solidFill>
                <a:srgbClr val="9900CC"/>
              </a:solidFill>
            </a:endParaRPr>
          </a:p>
        </p:txBody>
      </p:sp>
      <p:pic>
        <p:nvPicPr>
          <p:cNvPr id="28678" name="Picture 6" descr="DSC009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72400" y="-5829300"/>
            <a:ext cx="5638800" cy="4229100"/>
          </a:xfrm>
          <a:prstGeom prst="rect">
            <a:avLst/>
          </a:prstGeom>
          <a:noFill/>
        </p:spPr>
      </p:pic>
      <p:pic>
        <p:nvPicPr>
          <p:cNvPr id="5" name="Содержимое 4" descr="SDC1111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428961" y="1785926"/>
            <a:ext cx="5715039" cy="5072074"/>
          </a:xfrm>
        </p:spPr>
      </p:pic>
      <p:pic>
        <p:nvPicPr>
          <p:cNvPr id="6" name="Содержимое 7" descr="SDC111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1714488"/>
            <a:ext cx="3443258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ru-RU" sz="4000" i="0" dirty="0">
                <a:solidFill>
                  <a:schemeClr val="tx1"/>
                </a:solidFill>
              </a:rPr>
              <a:t/>
            </a:r>
            <a:br>
              <a:rPr lang="ru-RU" sz="4000" i="0" dirty="0">
                <a:solidFill>
                  <a:schemeClr val="tx1"/>
                </a:solidFill>
              </a:rPr>
            </a:br>
            <a:r>
              <a:rPr lang="ru-RU" sz="4000" i="0" dirty="0">
                <a:solidFill>
                  <a:schemeClr val="tx1"/>
                </a:solidFill>
              </a:rPr>
              <a:t/>
            </a:r>
            <a:br>
              <a:rPr lang="ru-RU" sz="4000" i="0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bg1"/>
                </a:solidFill>
                <a:latin typeface="+mn-lt"/>
              </a:rPr>
              <a:t>Технологии эстетической направленности</a:t>
            </a:r>
            <a:br>
              <a:rPr lang="ru-RU" sz="2400" b="1" dirty="0">
                <a:solidFill>
                  <a:schemeClr val="bg1"/>
                </a:solidFill>
                <a:latin typeface="+mn-lt"/>
              </a:rPr>
            </a:b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реализуются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на занятиях 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художественного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цикла, при посещении музеев, театров, 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выставок,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оформление помещений к праздникам</a:t>
            </a:r>
            <a:br>
              <a:rPr lang="ru-RU" sz="2400" b="1" dirty="0">
                <a:solidFill>
                  <a:schemeClr val="bg1"/>
                </a:solidFill>
                <a:latin typeface="+mn-lt"/>
              </a:rPr>
            </a:br>
            <a:endParaRPr lang="ru-RU" sz="2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" name="Содержимое 7" descr="P10404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857752" y="3643315"/>
            <a:ext cx="4286248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Содержимое 4" descr="P10404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42844" y="3571852"/>
            <a:ext cx="4025523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Содержимое 5" descr="SDC110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4678" y="1785926"/>
            <a:ext cx="3286116" cy="3462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14355"/>
          </a:xfrm>
        </p:spPr>
        <p:txBody>
          <a:bodyPr/>
          <a:lstStyle/>
          <a:p>
            <a:pPr eaLnBrk="1" hangingPunct="1"/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</a:rPr>
              <a:t>Игровая терапия</a:t>
            </a:r>
          </a:p>
        </p:txBody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>
          <a:xfrm>
            <a:off x="0" y="500042"/>
            <a:ext cx="9144000" cy="5626121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</a:rPr>
              <a:t>Упражнения на поверхности воды и песка, связанные с тактильной чувствительностью, снятием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</a:rPr>
              <a:t>эмоционального напряжения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2500306"/>
            <a:ext cx="4953035" cy="3714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18" y="2071678"/>
            <a:ext cx="3351316" cy="4468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1571612"/>
            <a:ext cx="3786214" cy="5048285"/>
          </a:xfrm>
        </p:spPr>
      </p:pic>
      <p:pic>
        <p:nvPicPr>
          <p:cNvPr id="5" name="Содержимое 4" descr="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143504" y="1643050"/>
            <a:ext cx="364333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500694" y="428604"/>
            <a:ext cx="30718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</a:rPr>
              <a:t>Тестотерапия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28728" y="357166"/>
            <a:ext cx="27860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</a:rPr>
              <a:t>Песочная терапия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5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11688" y="0"/>
            <a:ext cx="4432312" cy="3324234"/>
          </a:xfrm>
        </p:spPr>
      </p:pic>
      <p:pic>
        <p:nvPicPr>
          <p:cNvPr id="8" name="Содержимое 7" descr="6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4527563" cy="3395672"/>
          </a:xfrm>
        </p:spPr>
      </p:pic>
      <p:pic>
        <p:nvPicPr>
          <p:cNvPr id="9" name="Содержимое 4" descr="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42844" y="3357562"/>
            <a:ext cx="4429156" cy="332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Содержимое 5" descr="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643438" y="3429000"/>
            <a:ext cx="4357718" cy="3268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2984"/>
          </a:xfrm>
        </p:spPr>
        <p:txBody>
          <a:bodyPr/>
          <a:lstStyle/>
          <a:p>
            <a:pPr eaLnBrk="1" hangingPunct="1"/>
            <a:r>
              <a:rPr lang="ru-RU" sz="4000" b="1" u="sng" dirty="0" smtClean="0">
                <a:solidFill>
                  <a:schemeClr val="bg1"/>
                </a:solidFill>
                <a:latin typeface="Times New Roman" pitchFamily="18" charset="0"/>
              </a:rPr>
              <a:t>Игры, которые лечат</a:t>
            </a:r>
          </a:p>
        </p:txBody>
      </p:sp>
      <p:sp>
        <p:nvSpPr>
          <p:cNvPr id="29700" name="Rectangle 4"/>
          <p:cNvSpPr>
            <a:spLocks noGrp="1"/>
          </p:cNvSpPr>
          <p:nvPr>
            <p:ph type="body" sz="half" idx="4294967295"/>
          </p:nvPr>
        </p:nvSpPr>
        <p:spPr>
          <a:xfrm>
            <a:off x="457200" y="1071546"/>
            <a:ext cx="4038600" cy="5054617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z="2800" b="1" u="sng" dirty="0" smtClean="0">
                <a:solidFill>
                  <a:schemeClr val="bg1"/>
                </a:solidFill>
                <a:latin typeface="Times New Roman" pitchFamily="18" charset="0"/>
              </a:rPr>
              <a:t>«Эхо»</a:t>
            </a:r>
          </a:p>
        </p:txBody>
      </p:sp>
      <p:sp>
        <p:nvSpPr>
          <p:cNvPr id="29701" name="Rectangle 5"/>
          <p:cNvSpPr>
            <a:spLocks noGrp="1"/>
          </p:cNvSpPr>
          <p:nvPr>
            <p:ph type="body" sz="half" idx="4294967295"/>
          </p:nvPr>
        </p:nvSpPr>
        <p:spPr>
          <a:xfrm>
            <a:off x="4648200" y="1071546"/>
            <a:ext cx="4038600" cy="5054617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  </a:t>
            </a:r>
            <a:r>
              <a:rPr lang="ru-RU" sz="2800" b="1" u="sng" dirty="0" smtClean="0">
                <a:solidFill>
                  <a:schemeClr val="bg1"/>
                </a:solidFill>
                <a:latin typeface="Times New Roman" pitchFamily="18" charset="0"/>
              </a:rPr>
              <a:t>«Контроль ветров»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694" y="2071678"/>
            <a:ext cx="3452049" cy="4602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1582" y="1575817"/>
            <a:ext cx="3832426" cy="5109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ЗНАКОМСТВО С ВОЗДУХОМ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5" name="Содержимое 4" descr="1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190992" y="1785926"/>
            <a:ext cx="4953008" cy="4643470"/>
          </a:xfrm>
        </p:spPr>
      </p:pic>
      <p:pic>
        <p:nvPicPr>
          <p:cNvPr id="7" name="Содержимое 6" descr="3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0" y="1857364"/>
            <a:ext cx="4622813" cy="45720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SDC1465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-1"/>
            <a:ext cx="4572032" cy="3979257"/>
          </a:xfrm>
        </p:spPr>
      </p:pic>
      <p:pic>
        <p:nvPicPr>
          <p:cNvPr id="6" name="Содержимое 5" descr="SDC1466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62468" y="0"/>
            <a:ext cx="4381532" cy="3286148"/>
          </a:xfrm>
        </p:spPr>
      </p:pic>
      <p:sp>
        <p:nvSpPr>
          <p:cNvPr id="7" name="Прямоугольник 6"/>
          <p:cNvSpPr/>
          <p:nvPr/>
        </p:nvSpPr>
        <p:spPr>
          <a:xfrm>
            <a:off x="4929190" y="1500174"/>
            <a:ext cx="392909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 smtClean="0">
              <a:solidFill>
                <a:schemeClr val="bg1"/>
              </a:solidFill>
            </a:endParaRPr>
          </a:p>
          <a:p>
            <a:r>
              <a:rPr lang="ru-RU" sz="2800" b="1" i="1" dirty="0" smtClean="0">
                <a:solidFill>
                  <a:schemeClr val="bg1"/>
                </a:solidFill>
              </a:rPr>
              <a:t>РАБОТА С ЧЕТКАМИ</a:t>
            </a:r>
            <a:endParaRPr lang="ru-RU" sz="2800" i="1" dirty="0">
              <a:solidFill>
                <a:schemeClr val="bg1"/>
              </a:solidFill>
            </a:endParaRPr>
          </a:p>
        </p:txBody>
      </p:sp>
      <p:pic>
        <p:nvPicPr>
          <p:cNvPr id="8" name="Содержимое 7" descr="прищепки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0" y="3429001"/>
            <a:ext cx="471487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000372"/>
            <a:ext cx="3386134" cy="1143008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ИГРЫ С ПРИЩЕПКАМИ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9" name="Содержимое 6" descr="крупотерапия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643438" y="2643182"/>
            <a:ext cx="4714876" cy="421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6786578" y="2643182"/>
            <a:ext cx="2571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 smtClean="0">
                <a:solidFill>
                  <a:srgbClr val="FF0000"/>
                </a:solidFill>
              </a:rPr>
              <a:t>Крупотерапия</a:t>
            </a:r>
            <a:endParaRPr lang="ru-RU" sz="24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36588" y="260350"/>
            <a:ext cx="8507412" cy="720725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Активный отдых детей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0" y="928670"/>
          <a:ext cx="9144000" cy="568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6" grpId="0"/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1296144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Всемирная организация здравоохранения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0" y="1772816"/>
            <a:ext cx="9144000" cy="4536504"/>
          </a:xfrm>
        </p:spPr>
        <p:txBody>
          <a:bodyPr/>
          <a:lstStyle/>
          <a:p>
            <a:pPr algn="ctr">
              <a:buFontTx/>
              <a:buNone/>
            </a:pPr>
            <a:endParaRPr lang="ru-RU" sz="3600" b="1" dirty="0" smtClean="0">
              <a:solidFill>
                <a:srgbClr val="0000FF"/>
              </a:solidFill>
            </a:endParaRPr>
          </a:p>
          <a:p>
            <a:pPr algn="ctr">
              <a:buFontTx/>
              <a:buNone/>
            </a:pPr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</a:t>
            </a:r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доровье </a:t>
            </a:r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это состояние </a:t>
            </a:r>
            <a:endParaRPr lang="ru-RU" sz="3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buFontTx/>
              <a:buNone/>
            </a:pPr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полного </a:t>
            </a:r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физического, психического </a:t>
            </a:r>
          </a:p>
          <a:p>
            <a:pPr algn="ctr">
              <a:buFontTx/>
              <a:buNone/>
            </a:pPr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 социального благополучия, а не просто отсутствие болезней или</a:t>
            </a:r>
          </a:p>
          <a:p>
            <a:pPr algn="ctr">
              <a:buFontTx/>
              <a:buNone/>
            </a:pPr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физических дефектов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8" descr="в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4291609" y="1714488"/>
            <a:ext cx="485239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Содержимое 14" descr="ф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1714488"/>
            <a:ext cx="4852392" cy="3357586"/>
          </a:xfr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ДЕНЬ ЗАЩИТНИКОВ ОТЕЧЕСТВА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5072074"/>
            <a:ext cx="9144000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33FF"/>
                </a:solidFill>
              </a:rPr>
              <a:t>Чтобы избежать однообразия, превращаем музыкальный зал,  то в сказочную страну или необитаемый остров, то</a:t>
            </a:r>
          </a:p>
          <a:p>
            <a:pPr algn="ctr"/>
            <a:r>
              <a:rPr lang="ru-RU" sz="2000" b="1" dirty="0" smtClean="0">
                <a:solidFill>
                  <a:srgbClr val="3333FF"/>
                </a:solidFill>
              </a:rPr>
              <a:t>в космодром  или  «</a:t>
            </a:r>
            <a:r>
              <a:rPr lang="ru-RU" sz="2000" b="1" dirty="0" err="1" smtClean="0">
                <a:solidFill>
                  <a:srgbClr val="3333FF"/>
                </a:solidFill>
              </a:rPr>
              <a:t>Джайляу</a:t>
            </a:r>
            <a:r>
              <a:rPr lang="ru-RU" sz="2000" b="1" dirty="0" smtClean="0">
                <a:solidFill>
                  <a:srgbClr val="3333FF"/>
                </a:solidFill>
              </a:rPr>
              <a:t>».  Каждое такое мероприятие  - это большое событие в жизни </a:t>
            </a:r>
            <a:r>
              <a:rPr lang="ru-RU" sz="2000" b="1" dirty="0" smtClean="0">
                <a:solidFill>
                  <a:srgbClr val="0000FF"/>
                </a:solidFill>
              </a:rPr>
              <a:t>детского сада.</a:t>
            </a:r>
            <a:endParaRPr lang="ru-RU" sz="2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7" descr="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5" name="Содержимое 10" descr="е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6858000"/>
            <a:ext cx="4572000" cy="3429000"/>
          </a:xfrm>
          <a:prstGeom prst="rect">
            <a:avLst/>
          </a:prstGeom>
        </p:spPr>
      </p:pic>
      <p:pic>
        <p:nvPicPr>
          <p:cNvPr id="8" name="Содержимое 10" descr="у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42852"/>
            <a:ext cx="4572000" cy="337542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" y="285728"/>
            <a:ext cx="45005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ДЕНЬ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 КОСМОНАВТИКИ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6" name="Содержимое 12" descr="SDC111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857364"/>
            <a:ext cx="4516163" cy="5000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142984"/>
            <a:ext cx="3886200" cy="103345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ДРУЖБА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НАРОДОВ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4" name="Содержимое 13" descr="л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2714620"/>
            <a:ext cx="4572000" cy="3429000"/>
          </a:xfrm>
        </p:spPr>
      </p:pic>
      <p:pic>
        <p:nvPicPr>
          <p:cNvPr id="16" name="Содержимое 15" descr="р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14876" y="0"/>
            <a:ext cx="4429124" cy="3321843"/>
          </a:xfrm>
        </p:spPr>
      </p:pic>
      <p:pic>
        <p:nvPicPr>
          <p:cNvPr id="17" name="Содержимое 6" descr="а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643437" y="3286124"/>
            <a:ext cx="4500563" cy="337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4000528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ДЕНЬ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 АСТАНЫ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Содержимое 6" descr="й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2928934"/>
            <a:ext cx="4500561" cy="3571900"/>
          </a:xfrm>
        </p:spPr>
      </p:pic>
      <p:pic>
        <p:nvPicPr>
          <p:cNvPr id="18" name="Содержимое 4" descr="ю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643438" y="3286124"/>
            <a:ext cx="4500562" cy="328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Содержимое 8" descr="я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500530" y="0"/>
            <a:ext cx="4643470" cy="3095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2132" y="609600"/>
            <a:ext cx="3571868" cy="1104888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/>
            </a:r>
            <a:br>
              <a:rPr lang="ru-RU" sz="3200" b="1" dirty="0" smtClean="0">
                <a:solidFill>
                  <a:schemeClr val="bg1"/>
                </a:solidFill>
              </a:rPr>
            </a:br>
            <a:r>
              <a:rPr lang="ru-RU" sz="3200" b="1" dirty="0" smtClean="0">
                <a:solidFill>
                  <a:schemeClr val="bg1"/>
                </a:solidFill>
              </a:rPr>
              <a:t/>
            </a:r>
            <a:br>
              <a:rPr lang="ru-RU" sz="3200" b="1" dirty="0" smtClean="0">
                <a:solidFill>
                  <a:schemeClr val="bg1"/>
                </a:solidFill>
              </a:rPr>
            </a:br>
            <a:r>
              <a:rPr lang="ru-RU" sz="3200" b="1" dirty="0" smtClean="0">
                <a:solidFill>
                  <a:schemeClr val="bg1"/>
                </a:solidFill>
              </a:rPr>
              <a:t>ВЫПУСКНОЙ</a:t>
            </a:r>
            <a:br>
              <a:rPr lang="ru-RU" sz="3200" b="1" dirty="0" smtClean="0">
                <a:solidFill>
                  <a:schemeClr val="bg1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БАЛЛ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ш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715040" cy="4286280"/>
          </a:xfrm>
        </p:spPr>
      </p:pic>
      <p:pic>
        <p:nvPicPr>
          <p:cNvPr id="6" name="Содержимое 5" descr="щ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428996" y="3071810"/>
            <a:ext cx="5715004" cy="3786190"/>
          </a:xfrm>
        </p:spPr>
      </p:pic>
      <p:sp>
        <p:nvSpPr>
          <p:cNvPr id="7" name="Прямоугольник 6"/>
          <p:cNvSpPr/>
          <p:nvPr/>
        </p:nvSpPr>
        <p:spPr>
          <a:xfrm>
            <a:off x="1" y="4357694"/>
            <a:ext cx="32861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+mj-lt"/>
              </a:rPr>
              <a:t>НАУРЫЗ - МЕЙРАМЫ</a:t>
            </a:r>
            <a:endParaRPr lang="ru-RU" sz="40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ru-RU" sz="3200" b="1" dirty="0">
                <a:solidFill>
                  <a:schemeClr val="bg1"/>
                </a:solidFill>
                <a:latin typeface="+mn-lt"/>
              </a:rPr>
              <a:t>Мы стремимся к полной реализации, в жизни каждого ребенка, трех моментов: </a:t>
            </a:r>
            <a:r>
              <a:rPr lang="ru-RU" sz="3600" b="1" dirty="0">
                <a:solidFill>
                  <a:srgbClr val="0000FF"/>
                </a:solidFill>
                <a:latin typeface="Arial Black" pitchFamily="34" charset="0"/>
              </a:rPr>
              <a:t/>
            </a:r>
            <a:br>
              <a:rPr lang="ru-RU" sz="3600" b="1" dirty="0">
                <a:solidFill>
                  <a:srgbClr val="0000FF"/>
                </a:solidFill>
                <a:latin typeface="Arial Black" pitchFamily="34" charset="0"/>
              </a:rPr>
            </a:br>
            <a:endParaRPr lang="ru-RU" sz="36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0" y="1844824"/>
          <a:ext cx="6948264" cy="5013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1254125"/>
          </a:xfrm>
        </p:spPr>
        <p:txBody>
          <a:bodyPr/>
          <a:lstStyle/>
          <a:p>
            <a:r>
              <a:rPr lang="ru-RU" sz="4000" b="1"/>
              <a:t>Диаграмма </a:t>
            </a:r>
            <a:br>
              <a:rPr lang="ru-RU" sz="4000" b="1"/>
            </a:br>
            <a:r>
              <a:rPr lang="ru-RU" sz="4000" b="1"/>
              <a:t>заболеваемости</a:t>
            </a:r>
            <a:r>
              <a:rPr lang="ru-RU" sz="4000"/>
              <a:t> </a:t>
            </a:r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60421" name="Object 5"/>
          <p:cNvGraphicFramePr>
            <a:graphicFrameLocks noChangeAspect="1"/>
          </p:cNvGraphicFramePr>
          <p:nvPr/>
        </p:nvGraphicFramePr>
        <p:xfrm>
          <a:off x="323850" y="2060575"/>
          <a:ext cx="8820150" cy="4292600"/>
        </p:xfrm>
        <a:graphic>
          <a:graphicData uri="http://schemas.openxmlformats.org/presentationml/2006/ole">
            <p:oleObj spid="_x0000_s3074" name="Диаграмма" r:id="rId3" imgW="4648403" imgH="2266899" progId="MSGraph.Char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  <p:bldOleChart spid="6042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6" name="Rectangle 12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8229600" cy="1511300"/>
          </a:xfrm>
        </p:spPr>
        <p:txBody>
          <a:bodyPr/>
          <a:lstStyle/>
          <a:p>
            <a:r>
              <a:rPr lang="ru-RU" sz="2800"/>
              <a:t>                      </a:t>
            </a:r>
            <a:br>
              <a:rPr lang="ru-RU" sz="2800"/>
            </a:br>
            <a:r>
              <a:rPr lang="ru-RU" sz="2800"/>
              <a:t/>
            </a:r>
            <a:br>
              <a:rPr lang="ru-RU" sz="2800"/>
            </a:br>
            <a:r>
              <a:rPr lang="ru-RU" b="1">
                <a:solidFill>
                  <a:srgbClr val="0000FF"/>
                </a:solidFill>
              </a:rPr>
              <a:t/>
            </a:r>
            <a:br>
              <a:rPr lang="ru-RU" b="1">
                <a:solidFill>
                  <a:srgbClr val="0000FF"/>
                </a:solidFill>
              </a:rPr>
            </a:br>
            <a:r>
              <a:rPr lang="ru-RU" sz="2800"/>
              <a:t/>
            </a:r>
            <a:br>
              <a:rPr lang="ru-RU" sz="2800"/>
            </a:br>
            <a:r>
              <a:rPr lang="ru-RU" sz="4000" b="1"/>
              <a:t>Группы здоровья</a:t>
            </a:r>
            <a:br>
              <a:rPr lang="ru-RU" sz="4000" b="1"/>
            </a:br>
            <a:endParaRPr lang="ru-RU" sz="4000" b="1"/>
          </a:p>
        </p:txBody>
      </p:sp>
      <p:graphicFrame>
        <p:nvGraphicFramePr>
          <p:cNvPr id="21511" name="Object 7"/>
          <p:cNvGraphicFramePr>
            <a:graphicFrameLocks noChangeAspect="1"/>
          </p:cNvGraphicFramePr>
          <p:nvPr>
            <p:ph sz="half" idx="1"/>
          </p:nvPr>
        </p:nvGraphicFramePr>
        <p:xfrm>
          <a:off x="1331913" y="2420938"/>
          <a:ext cx="7561262" cy="4105275"/>
        </p:xfrm>
        <a:graphic>
          <a:graphicData uri="http://schemas.openxmlformats.org/presentationml/2006/ole">
            <p:oleObj spid="_x0000_s2050" name="Диаграмма" r:id="rId3" imgW="6143549" imgH="2667203" progId="MSGraph.Chart.8">
              <p:embed/>
            </p:oleObj>
          </a:graphicData>
        </a:graphic>
      </p:graphicFrame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6" grpId="0"/>
      <p:bldOleChart spid="215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06425"/>
          </a:xfrm>
        </p:spPr>
        <p:txBody>
          <a:bodyPr/>
          <a:lstStyle/>
          <a:p>
            <a:r>
              <a:rPr lang="ru-RU" sz="4000" b="1"/>
              <a:t>Наши результаты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79388" y="836613"/>
            <a:ext cx="8640762" cy="5294312"/>
          </a:xfrm>
        </p:spPr>
        <p:txBody>
          <a:bodyPr/>
          <a:lstStyle/>
          <a:p>
            <a:pPr algn="ctr"/>
            <a:r>
              <a:rPr lang="ru-RU" sz="2400" b="1" dirty="0"/>
              <a:t>Оценка деятельности </a:t>
            </a:r>
            <a:r>
              <a:rPr lang="ru-RU" sz="2400" b="1" dirty="0" smtClean="0"/>
              <a:t>ДО </a:t>
            </a:r>
            <a:r>
              <a:rPr lang="ru-RU" sz="2400" b="1" dirty="0"/>
              <a:t>родителями воспитанников.</a:t>
            </a:r>
            <a:endParaRPr lang="ru-RU" sz="2400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>
              <a:buFont typeface="Wingdings" pitchFamily="2" charset="2"/>
              <a:buNone/>
            </a:pPr>
            <a:endParaRPr lang="ru-RU" dirty="0"/>
          </a:p>
          <a:p>
            <a:pPr>
              <a:buFont typeface="Wingdings" pitchFamily="2" charset="2"/>
              <a:buNone/>
            </a:pPr>
            <a:endParaRPr lang="ru-RU" dirty="0"/>
          </a:p>
          <a:p>
            <a:pPr>
              <a:buFont typeface="Wingdings" pitchFamily="2" charset="2"/>
              <a:buNone/>
            </a:pPr>
            <a:endParaRPr lang="ru-RU" dirty="0"/>
          </a:p>
          <a:p>
            <a:pPr>
              <a:buFont typeface="Wingdings" pitchFamily="2" charset="2"/>
              <a:buNone/>
            </a:pPr>
            <a:endParaRPr lang="ru-RU" dirty="0"/>
          </a:p>
          <a:p>
            <a:pPr>
              <a:buFont typeface="Wingdings" pitchFamily="2" charset="2"/>
              <a:buNone/>
            </a:pPr>
            <a:r>
              <a:rPr lang="ru-RU" dirty="0"/>
              <a:t> </a:t>
            </a:r>
            <a:r>
              <a:rPr lang="ru-RU" u="sng" dirty="0"/>
              <a:t>Итого:</a:t>
            </a:r>
            <a:r>
              <a:rPr lang="ru-RU" dirty="0"/>
              <a:t>    92 % родителей удовлетворены    </a:t>
            </a:r>
          </a:p>
          <a:p>
            <a:pPr>
              <a:buFont typeface="Wingdings" pitchFamily="2" charset="2"/>
              <a:buNone/>
            </a:pPr>
            <a:r>
              <a:rPr lang="ru-RU" dirty="0"/>
              <a:t>                     деятельностью </a:t>
            </a:r>
            <a:r>
              <a:rPr lang="ru-RU" dirty="0" smtClean="0"/>
              <a:t>ДО.</a:t>
            </a:r>
            <a:endParaRPr lang="ru-RU" dirty="0"/>
          </a:p>
        </p:txBody>
      </p:sp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0" y="2800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22885" name="Object 5"/>
          <p:cNvGraphicFramePr>
            <a:graphicFrameLocks noChangeAspect="1"/>
          </p:cNvGraphicFramePr>
          <p:nvPr/>
        </p:nvGraphicFramePr>
        <p:xfrm>
          <a:off x="0" y="1857364"/>
          <a:ext cx="8604250" cy="3319462"/>
        </p:xfrm>
        <a:graphic>
          <a:graphicData uri="http://schemas.openxmlformats.org/presentationml/2006/ole">
            <p:oleObj spid="_x0000_s1026" name="Диаграмма" r:id="rId3" imgW="3314598" imgH="1257402" progId="MSGraph.Char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28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2" grpId="0"/>
      <p:bldP spid="122883" grpId="0"/>
      <p:bldOleChart spid="12288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8" y="188641"/>
            <a:ext cx="7020272" cy="1584175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Спасибо за внимание!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0" y="2132856"/>
          <a:ext cx="8100392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-142900"/>
            <a:ext cx="91440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Сегодня уделяется большое внимание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здоровьесберегающим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технологиям, </a:t>
            </a: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b="1" dirty="0" smtClean="0">
              <a:latin typeface="Calibri" pitchFamily="34" charset="0"/>
              <a:ea typeface="Times New Roman" pitchFamily="18" charset="0"/>
            </a:endParaRP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которые направлены на </a:t>
            </a: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решение самой главной задачи дошкольного образования – сохранить, поддержать и обогатить здоровье детей.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r>
              <a:rPr lang="ru-RU" sz="4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Задачи </a:t>
            </a:r>
            <a:r>
              <a:rPr lang="ru-RU" sz="4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здоровьесбережения</a:t>
            </a:r>
            <a:r>
              <a:rPr lang="ru-RU" sz="4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0" y="1844824"/>
            <a:ext cx="8748464" cy="4752528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оздание  условий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для развития, обучения, оздоровления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детей.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ts val="3600"/>
              </a:lnSpc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охранение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здоровья детей и повышение двигательной активности и умственной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работоспособности. 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ts val="3600"/>
              </a:lnSpc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оздание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положительного эмоционального настроя и снятие </a:t>
            </a:r>
            <a:r>
              <a:rPr lang="ru-RU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психоэмоционального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напряжения.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4" name="Rectangle 3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686800" cy="533400"/>
          </a:xfrm>
        </p:spPr>
        <p:txBody>
          <a:bodyPr/>
          <a:lstStyle/>
          <a:p>
            <a:r>
              <a:rPr lang="ru-RU" sz="2400" b="1" dirty="0">
                <a:solidFill>
                  <a:schemeClr val="bg1"/>
                </a:solidFill>
              </a:rPr>
              <a:t>Модель ежедневной системы работы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по физическому воспитанию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-1428792" y="357166"/>
          <a:ext cx="11736388" cy="616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35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35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35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6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4" grpId="0"/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>
                <a:solidFill>
                  <a:srgbClr val="3333FF"/>
                </a:solidFill>
                <a:latin typeface="Arial Black" pitchFamily="34" charset="0"/>
              </a:rPr>
              <a:t/>
            </a:r>
            <a:br>
              <a:rPr lang="ru-RU" sz="3600" b="1">
                <a:solidFill>
                  <a:srgbClr val="3333FF"/>
                </a:solidFill>
                <a:latin typeface="Arial Black" pitchFamily="34" charset="0"/>
              </a:rPr>
            </a:br>
            <a:r>
              <a:rPr lang="ru-RU" sz="3600" b="1">
                <a:solidFill>
                  <a:srgbClr val="3333FF"/>
                </a:solidFill>
                <a:latin typeface="Arial Black" pitchFamily="34" charset="0"/>
              </a:rPr>
              <a:t/>
            </a:r>
            <a:br>
              <a:rPr lang="ru-RU" sz="3600" b="1">
                <a:solidFill>
                  <a:srgbClr val="3333FF"/>
                </a:solidFill>
                <a:latin typeface="Arial Black" pitchFamily="34" charset="0"/>
              </a:rPr>
            </a:br>
            <a:r>
              <a:rPr lang="ru-RU" sz="3600" b="1">
                <a:solidFill>
                  <a:srgbClr val="3333FF"/>
                </a:solidFill>
                <a:latin typeface="Arial Black" pitchFamily="34" charset="0"/>
              </a:rPr>
              <a:t/>
            </a:r>
            <a:br>
              <a:rPr lang="ru-RU" sz="3600" b="1">
                <a:solidFill>
                  <a:srgbClr val="3333FF"/>
                </a:solidFill>
                <a:latin typeface="Arial Black" pitchFamily="34" charset="0"/>
              </a:rPr>
            </a:br>
            <a:r>
              <a:rPr lang="ru-RU" sz="3600" b="1">
                <a:solidFill>
                  <a:srgbClr val="3333FF"/>
                </a:solidFill>
                <a:latin typeface="Arial Black" pitchFamily="34" charset="0"/>
              </a:rPr>
              <a:t/>
            </a:r>
            <a:br>
              <a:rPr lang="ru-RU" sz="3600" b="1">
                <a:solidFill>
                  <a:srgbClr val="3333FF"/>
                </a:solidFill>
                <a:latin typeface="Arial Black" pitchFamily="34" charset="0"/>
              </a:rPr>
            </a:br>
            <a:r>
              <a:rPr lang="ru-RU" sz="3600" b="1">
                <a:solidFill>
                  <a:srgbClr val="3333FF"/>
                </a:solidFill>
                <a:latin typeface="Arial Black" pitchFamily="34" charset="0"/>
              </a:rPr>
              <a:t/>
            </a:r>
            <a:br>
              <a:rPr lang="ru-RU" sz="3600" b="1">
                <a:solidFill>
                  <a:srgbClr val="3333FF"/>
                </a:solidFill>
                <a:latin typeface="Arial Black" pitchFamily="34" charset="0"/>
              </a:rPr>
            </a:br>
            <a:r>
              <a:rPr lang="ru-RU" sz="3600" b="1">
                <a:solidFill>
                  <a:srgbClr val="3333FF"/>
                </a:solidFill>
                <a:latin typeface="Arial Black" pitchFamily="34" charset="0"/>
              </a:rPr>
              <a:t/>
            </a:r>
            <a:br>
              <a:rPr lang="ru-RU" sz="3600" b="1">
                <a:solidFill>
                  <a:srgbClr val="3333FF"/>
                </a:solidFill>
                <a:latin typeface="Arial Black" pitchFamily="34" charset="0"/>
              </a:rPr>
            </a:br>
            <a:r>
              <a:rPr lang="ru-RU" sz="4000" b="1"/>
              <a:t/>
            </a:r>
            <a:br>
              <a:rPr lang="ru-RU" sz="4000" b="1"/>
            </a:br>
            <a:endParaRPr lang="ru-RU" sz="4000" b="1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0" y="332656"/>
            <a:ext cx="9144000" cy="1440582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3600" b="1" dirty="0">
                <a:solidFill>
                  <a:schemeClr val="bg1"/>
                </a:solidFill>
              </a:rPr>
              <a:t>Формы организации </a:t>
            </a:r>
          </a:p>
          <a:p>
            <a:pPr algn="ctr">
              <a:buFontTx/>
              <a:buNone/>
            </a:pPr>
            <a:r>
              <a:rPr lang="ru-RU" sz="3600" b="1" dirty="0" err="1">
                <a:solidFill>
                  <a:schemeClr val="bg1"/>
                </a:solidFill>
              </a:rPr>
              <a:t>здоровьесберегающей</a:t>
            </a:r>
            <a:r>
              <a:rPr lang="ru-RU" sz="3600" b="1" dirty="0">
                <a:solidFill>
                  <a:schemeClr val="bg1"/>
                </a:solidFill>
              </a:rPr>
              <a:t> работы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5795963" y="1700213"/>
            <a:ext cx="1547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endParaRPr lang="ru-RU" sz="2400">
              <a:latin typeface="Times New Roman" pitchFamily="18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250825" y="2133600"/>
            <a:ext cx="8424863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endParaRPr lang="ru-RU">
              <a:latin typeface="Times New Roman" pitchFamily="18" charset="0"/>
            </a:endParaRPr>
          </a:p>
          <a:p>
            <a:pPr eaLnBrk="1" hangingPunct="1"/>
            <a:endParaRPr lang="ru-RU">
              <a:latin typeface="Times New Roman" pitchFamily="18" charset="0"/>
            </a:endParaRPr>
          </a:p>
          <a:p>
            <a:pPr eaLnBrk="1" hangingPunct="1"/>
            <a:endParaRPr lang="ru-RU">
              <a:latin typeface="Times New Roman" pitchFamily="18" charset="0"/>
            </a:endParaRPr>
          </a:p>
          <a:p>
            <a:pPr eaLnBrk="1" hangingPunct="1"/>
            <a:endParaRPr lang="ru-RU" sz="2400">
              <a:latin typeface="Times New Roman" pitchFamily="18" charset="0"/>
            </a:endParaRPr>
          </a:p>
          <a:p>
            <a:pPr eaLnBrk="1" hangingPunct="1"/>
            <a:endParaRPr lang="ru-RU" sz="2400">
              <a:latin typeface="Times New Roman" pitchFamily="18" charset="0"/>
            </a:endParaRPr>
          </a:p>
        </p:txBody>
      </p:sp>
      <p:pic>
        <p:nvPicPr>
          <p:cNvPr id="12294" name="Picture 6" descr="4745600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556792"/>
            <a:ext cx="7485715" cy="4247619"/>
          </a:xfrm>
          <a:prstGeom prst="rect">
            <a:avLst/>
          </a:prstGeom>
          <a:noFill/>
          <a:ln>
            <a:noFill/>
          </a:ln>
          <a:scene3d>
            <a:camera prst="isometricRightUp">
              <a:rot lat="21096211" lon="20266709" rev="711096"/>
            </a:camera>
            <a:lightRig rig="threePt" dir="t"/>
          </a:scene3d>
          <a:sp3d>
            <a:bevelT prst="angle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Физкультурные занятия</a:t>
            </a:r>
            <a:r>
              <a:rPr lang="ru-RU" sz="2800" i="0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2800" i="0" dirty="0">
                <a:solidFill>
                  <a:schemeClr val="bg1"/>
                </a:solidFill>
                <a:latin typeface="+mn-lt"/>
              </a:rPr>
            </a:br>
            <a:r>
              <a:rPr lang="ru-RU" sz="2800" b="1" dirty="0">
                <a:solidFill>
                  <a:schemeClr val="bg1"/>
                </a:solidFill>
                <a:latin typeface="+mn-lt"/>
              </a:rPr>
              <a:t>занятия проводятся в соответствии с программой, перед занятием 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проводится влажная уборка и проветривание.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Содержимое 4" descr="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000628" y="1714488"/>
            <a:ext cx="4143372" cy="3107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Содержимое 7" descr="20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714488"/>
            <a:ext cx="4572032" cy="3429024"/>
          </a:xfrm>
        </p:spPr>
      </p:pic>
      <p:pic>
        <p:nvPicPr>
          <p:cNvPr id="12" name="Содержимое 6" descr="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857488" y="4247696"/>
            <a:ext cx="3810000" cy="261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Другая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1782</TotalTime>
  <Words>643</Words>
  <Application>Microsoft Office PowerPoint</Application>
  <PresentationFormat>Экран (4:3)</PresentationFormat>
  <Paragraphs>173</Paragraphs>
  <Slides>49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1" baseType="lpstr">
      <vt:lpstr>Оформление по умолчанию</vt:lpstr>
      <vt:lpstr>Диаграмма</vt:lpstr>
      <vt:lpstr> КГКП «Ясли-сад №4»  ГУ «Аппарат акима п.Качар»</vt:lpstr>
      <vt:lpstr>Слайд 2</vt:lpstr>
      <vt:lpstr>«Здоровье – не все,  но все без здоровья – ничто»                                     Сократ</vt:lpstr>
      <vt:lpstr>Всемирная организация здравоохранения</vt:lpstr>
      <vt:lpstr>Слайд 5</vt:lpstr>
      <vt:lpstr>Задачи здоровьесбережения </vt:lpstr>
      <vt:lpstr>Модель ежедневной системы работы  по физическому воспитанию</vt:lpstr>
      <vt:lpstr>       </vt:lpstr>
      <vt:lpstr>Физкультурные занятия занятия проводятся в соответствии с программой, перед занятием проводится влажная уборка и проветривание.</vt:lpstr>
      <vt:lpstr>Самостоятельная деятельность  детей на прогулке</vt:lpstr>
      <vt:lpstr> Подвижные и спортивные игры  подбираются в соответствии с возрастом ребёнка, местом и временем её проведения.   </vt:lpstr>
      <vt:lpstr>Релаксация - используется  спокойная  классическая музыка  и  звуки  природы.</vt:lpstr>
      <vt:lpstr> Умение расслабляться помогает одним детям снять напряжение, другим –сконцентрировать внимание, снять возбуждение, расслабить мышцы.</vt:lpstr>
      <vt:lpstr> Гимнастика пробуждения: упражнения в  кроватках, ходьба по дорожкам «здоровья», лёгкий бег из  спальни в группу, дыхательная гимнастика, точечный массаж.   </vt:lpstr>
      <vt:lpstr>Оборудование уголков здоровья</vt:lpstr>
      <vt:lpstr>Слайд 16</vt:lpstr>
      <vt:lpstr>Слайд 17</vt:lpstr>
      <vt:lpstr>Слайд 18</vt:lpstr>
      <vt:lpstr>Слайд 19</vt:lpstr>
      <vt:lpstr> Оборудование уголков здоровья</vt:lpstr>
      <vt:lpstr> Оборудование уголков здоровья</vt:lpstr>
      <vt:lpstr>Оборудование уголков здоровья</vt:lpstr>
      <vt:lpstr>  </vt:lpstr>
      <vt:lpstr> «Солевая дорожка»                (закаливание) </vt:lpstr>
      <vt:lpstr>Упражнения для профилактики,  коррекции осанки и плоскостопия</vt:lpstr>
      <vt:lpstr>  Восточная гимнастика проводится со среднего возраста, развивает пластику движений </vt:lpstr>
      <vt:lpstr> Гимнастика пальчиковая рекомендуется всем детям, особенно с речевыми проблемами. Проводиться в любой удобный отрезок времени.</vt:lpstr>
      <vt:lpstr> Гимнастика для глаз рекомендуется использовать наглядный материал (ориентиры), показ педагога. </vt:lpstr>
      <vt:lpstr>Слайд 29</vt:lpstr>
      <vt:lpstr>Сказкотерапия  используется  для                          психо-терапевтической  и  развивающей работы.  </vt:lpstr>
      <vt:lpstr>  Технологии музыкального воздействия используется в качестве вспомогательного средства, для снятия напряжения, повышения эмоционального настроя. </vt:lpstr>
      <vt:lpstr>  Технологии эстетической направленности реализуются на занятиях художественного цикла, при посещении музеев, театров, выставок, оформление помещений к праздникам </vt:lpstr>
      <vt:lpstr>Игровая терапия</vt:lpstr>
      <vt:lpstr>Слайд 34</vt:lpstr>
      <vt:lpstr>Слайд 35</vt:lpstr>
      <vt:lpstr>Игры, которые лечат</vt:lpstr>
      <vt:lpstr>ЗНАКОМСТВО С ВОЗДУХОМ</vt:lpstr>
      <vt:lpstr>ИГРЫ С ПРИЩЕПКАМИ</vt:lpstr>
      <vt:lpstr>Активный отдых детей</vt:lpstr>
      <vt:lpstr>ДЕНЬ ЗАЩИТНИКОВ ОТЕЧЕСТВА</vt:lpstr>
      <vt:lpstr>Слайд 41</vt:lpstr>
      <vt:lpstr>ДРУЖБА   НАРОДОВ</vt:lpstr>
      <vt:lpstr>   ДЕНЬ   АСТАНЫ</vt:lpstr>
      <vt:lpstr>  ВЫПУСКНОЙ   БАЛЛ</vt:lpstr>
      <vt:lpstr>Мы стремимся к полной реализации, в жизни каждого ребенка, трех моментов:  </vt:lpstr>
      <vt:lpstr>Диаграмма  заболеваемости </vt:lpstr>
      <vt:lpstr>                          Группы здоровья </vt:lpstr>
      <vt:lpstr>Наши результаты</vt:lpstr>
      <vt:lpstr>Спасибо за внимание!</vt:lpstr>
    </vt:vector>
  </TitlesOfParts>
  <Company>boy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Title Here…</dc:title>
  <dc:creator>side</dc:creator>
  <cp:lastModifiedBy>user</cp:lastModifiedBy>
  <cp:revision>168</cp:revision>
  <dcterms:created xsi:type="dcterms:W3CDTF">2008-05-28T10:20:44Z</dcterms:created>
  <dcterms:modified xsi:type="dcterms:W3CDTF">2018-10-18T02:22:18Z</dcterms:modified>
</cp:coreProperties>
</file>